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63" r:id="rId3"/>
    <p:sldId id="264" r:id="rId4"/>
    <p:sldId id="265" r:id="rId5"/>
    <p:sldId id="267" r:id="rId6"/>
    <p:sldId id="266"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8" r:id="rId22"/>
    <p:sldId id="289" r:id="rId23"/>
    <p:sldId id="282" r:id="rId24"/>
    <p:sldId id="283" r:id="rId25"/>
    <p:sldId id="284" r:id="rId26"/>
    <p:sldId id="285" r:id="rId27"/>
    <p:sldId id="286" r:id="rId28"/>
    <p:sldId id="287" r:id="rId29"/>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2000"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sz="2000"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745" autoAdjust="0"/>
  </p:normalViewPr>
  <p:slideViewPr>
    <p:cSldViewPr>
      <p:cViewPr varScale="1">
        <p:scale>
          <a:sx n="106" d="100"/>
          <a:sy n="106" d="100"/>
        </p:scale>
        <p:origin x="1800"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D5A57B2-82F1-4FD8-842A-C85383D91A2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endParaRPr lang="es-ES"/>
          </a:p>
        </p:txBody>
      </p:sp>
      <p:sp>
        <p:nvSpPr>
          <p:cNvPr id="64515" name="Rectangle 3">
            <a:extLst>
              <a:ext uri="{FF2B5EF4-FFF2-40B4-BE49-F238E27FC236}">
                <a16:creationId xmlns:a16="http://schemas.microsoft.com/office/drawing/2014/main" id="{C58824C4-97CA-4381-88F8-0F83C15B3EB5}"/>
              </a:ext>
            </a:extLst>
          </p:cNvPr>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fld id="{CEB80B1C-A055-4651-9D40-640B6847BB00}" type="datetimeFigureOut">
              <a:rPr lang="es-ES"/>
              <a:pPr>
                <a:defRPr/>
              </a:pPr>
              <a:t>12/03/2020</a:t>
            </a:fld>
            <a:endParaRPr lang="es-ES"/>
          </a:p>
        </p:txBody>
      </p:sp>
      <p:sp>
        <p:nvSpPr>
          <p:cNvPr id="64516" name="Rectangle 4">
            <a:extLst>
              <a:ext uri="{FF2B5EF4-FFF2-40B4-BE49-F238E27FC236}">
                <a16:creationId xmlns:a16="http://schemas.microsoft.com/office/drawing/2014/main" id="{E0B1149A-64A7-4E00-BC83-72B2B95E8BBB}"/>
              </a:ext>
            </a:extLst>
          </p:cNvPr>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endParaRPr lang="es-ES"/>
          </a:p>
        </p:txBody>
      </p:sp>
      <p:sp>
        <p:nvSpPr>
          <p:cNvPr id="64517" name="Rectangle 5">
            <a:extLst>
              <a:ext uri="{FF2B5EF4-FFF2-40B4-BE49-F238E27FC236}">
                <a16:creationId xmlns:a16="http://schemas.microsoft.com/office/drawing/2014/main" id="{9224E2D0-C311-4797-811C-6F71E90925DA}"/>
              </a:ext>
            </a:extLst>
          </p:cNvPr>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7E463214-6356-4EB9-858E-CD4C295E3624}" type="slidenum">
              <a:rPr lang="es-ES" altLang="es-MX"/>
              <a:pPr/>
              <a:t>‹Nº›</a:t>
            </a:fld>
            <a:endParaRPr lang="es-ES" alt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a:extLst>
              <a:ext uri="{FF2B5EF4-FFF2-40B4-BE49-F238E27FC236}">
                <a16:creationId xmlns:a16="http://schemas.microsoft.com/office/drawing/2014/main" id="{2C8ECE47-E31D-41AE-837A-717489F9E0C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s-MX"/>
          </a:p>
        </p:txBody>
      </p:sp>
      <p:sp>
        <p:nvSpPr>
          <p:cNvPr id="3" name="2 Marcador de fecha">
            <a:extLst>
              <a:ext uri="{FF2B5EF4-FFF2-40B4-BE49-F238E27FC236}">
                <a16:creationId xmlns:a16="http://schemas.microsoft.com/office/drawing/2014/main" id="{5A4B0FF8-03FD-4BA8-9041-4B5CA03A1D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F24F3B6-7534-4313-A202-561D86395B25}" type="datetimeFigureOut">
              <a:rPr lang="en-US"/>
              <a:pPr>
                <a:defRPr/>
              </a:pPr>
              <a:t>3/12/2020</a:t>
            </a:fld>
            <a:endParaRPr lang="es-MX"/>
          </a:p>
        </p:txBody>
      </p:sp>
      <p:sp>
        <p:nvSpPr>
          <p:cNvPr id="4" name="3 Marcador de imagen de diapositiva">
            <a:extLst>
              <a:ext uri="{FF2B5EF4-FFF2-40B4-BE49-F238E27FC236}">
                <a16:creationId xmlns:a16="http://schemas.microsoft.com/office/drawing/2014/main" id="{042A4FDA-CC2E-400B-AD2E-48A4BEE2277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a:extLst>
              <a:ext uri="{FF2B5EF4-FFF2-40B4-BE49-F238E27FC236}">
                <a16:creationId xmlns:a16="http://schemas.microsoft.com/office/drawing/2014/main" id="{09D12CD6-32E7-4D92-AEF5-7E921C1F853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MX" noProof="0"/>
          </a:p>
        </p:txBody>
      </p:sp>
      <p:sp>
        <p:nvSpPr>
          <p:cNvPr id="6" name="5 Marcador de pie de página">
            <a:extLst>
              <a:ext uri="{FF2B5EF4-FFF2-40B4-BE49-F238E27FC236}">
                <a16:creationId xmlns:a16="http://schemas.microsoft.com/office/drawing/2014/main" id="{77FBA904-46FF-4F1A-B47D-073A6A651A2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s-MX"/>
          </a:p>
        </p:txBody>
      </p:sp>
      <p:sp>
        <p:nvSpPr>
          <p:cNvPr id="7" name="6 Marcador de número de diapositiva">
            <a:extLst>
              <a:ext uri="{FF2B5EF4-FFF2-40B4-BE49-F238E27FC236}">
                <a16:creationId xmlns:a16="http://schemas.microsoft.com/office/drawing/2014/main" id="{9DA2ADB1-771D-4EF6-B6C0-3A54FF9504F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E1BAB1E-C94A-4E29-AD99-84892890DDCC}" type="slidenum">
              <a:rPr lang="es-MX" altLang="es-MX"/>
              <a:pPr/>
              <a:t>‹Nº›</a:t>
            </a:fld>
            <a:endParaRPr lang="es-MX"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Marcador de imagen de diapositiva">
            <a:extLst>
              <a:ext uri="{FF2B5EF4-FFF2-40B4-BE49-F238E27FC236}">
                <a16:creationId xmlns:a16="http://schemas.microsoft.com/office/drawing/2014/main" id="{EB02708F-D33D-4FE5-84C7-77FC54E03B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2 Marcador de notas">
            <a:extLst>
              <a:ext uri="{FF2B5EF4-FFF2-40B4-BE49-F238E27FC236}">
                <a16:creationId xmlns:a16="http://schemas.microsoft.com/office/drawing/2014/main" id="{10CB6D54-86E1-4100-A954-8A0B705120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18435" name="3 Marcador de número de diapositiva">
            <a:extLst>
              <a:ext uri="{FF2B5EF4-FFF2-40B4-BE49-F238E27FC236}">
                <a16:creationId xmlns:a16="http://schemas.microsoft.com/office/drawing/2014/main" id="{0DC17EDA-82C5-4161-B729-CADC4BA86C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F1454C-9049-462E-B0C6-2D35AD85BFF6}" type="slidenum">
              <a:rPr lang="es-MX" altLang="es-MX"/>
              <a:pPr>
                <a:spcBef>
                  <a:spcPct val="0"/>
                </a:spcBef>
              </a:pPr>
              <a:t>3</a:t>
            </a:fld>
            <a:endParaRPr lang="es-MX" alt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Marcador de imagen de diapositiva">
            <a:extLst>
              <a:ext uri="{FF2B5EF4-FFF2-40B4-BE49-F238E27FC236}">
                <a16:creationId xmlns:a16="http://schemas.microsoft.com/office/drawing/2014/main" id="{3A0795FA-EC6D-43C9-9F9C-8C5BDF1AB2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2 Marcador de notas">
            <a:extLst>
              <a:ext uri="{FF2B5EF4-FFF2-40B4-BE49-F238E27FC236}">
                <a16:creationId xmlns:a16="http://schemas.microsoft.com/office/drawing/2014/main" id="{F4647077-A8A6-46BB-A5FF-A5812600F5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36867" name="3 Marcador de número de diapositiva">
            <a:extLst>
              <a:ext uri="{FF2B5EF4-FFF2-40B4-BE49-F238E27FC236}">
                <a16:creationId xmlns:a16="http://schemas.microsoft.com/office/drawing/2014/main" id="{39FE3627-93DE-400D-836B-BF96157FF6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AD0BFD-785E-4426-BF11-E9B27F41DEF4}" type="slidenum">
              <a:rPr lang="es-MX" altLang="es-MX"/>
              <a:pPr>
                <a:spcBef>
                  <a:spcPct val="0"/>
                </a:spcBef>
              </a:pPr>
              <a:t>12</a:t>
            </a:fld>
            <a:endParaRPr lang="es-MX" alt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Marcador de imagen de diapositiva">
            <a:extLst>
              <a:ext uri="{FF2B5EF4-FFF2-40B4-BE49-F238E27FC236}">
                <a16:creationId xmlns:a16="http://schemas.microsoft.com/office/drawing/2014/main" id="{036EF449-1BE5-4182-841F-5A340C751C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2 Marcador de notas">
            <a:extLst>
              <a:ext uri="{FF2B5EF4-FFF2-40B4-BE49-F238E27FC236}">
                <a16:creationId xmlns:a16="http://schemas.microsoft.com/office/drawing/2014/main" id="{B438B776-7923-48E9-AF39-B48941DAAA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38915" name="3 Marcador de número de diapositiva">
            <a:extLst>
              <a:ext uri="{FF2B5EF4-FFF2-40B4-BE49-F238E27FC236}">
                <a16:creationId xmlns:a16="http://schemas.microsoft.com/office/drawing/2014/main" id="{A66D56E2-725B-40EE-8744-8110CDAAE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9D6C93-CF8B-4357-8BD4-645475B09287}" type="slidenum">
              <a:rPr lang="es-MX" altLang="es-MX"/>
              <a:pPr>
                <a:spcBef>
                  <a:spcPct val="0"/>
                </a:spcBef>
              </a:pPr>
              <a:t>13</a:t>
            </a:fld>
            <a:endParaRPr lang="es-MX" alt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Marcador de imagen de diapositiva">
            <a:extLst>
              <a:ext uri="{FF2B5EF4-FFF2-40B4-BE49-F238E27FC236}">
                <a16:creationId xmlns:a16="http://schemas.microsoft.com/office/drawing/2014/main" id="{C64A34FA-C65D-42DB-B410-7ECFF737B7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2 Marcador de notas">
            <a:extLst>
              <a:ext uri="{FF2B5EF4-FFF2-40B4-BE49-F238E27FC236}">
                <a16:creationId xmlns:a16="http://schemas.microsoft.com/office/drawing/2014/main" id="{EDD1A15D-FC64-4E32-B0A9-D7D7DC6A38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0963" name="3 Marcador de número de diapositiva">
            <a:extLst>
              <a:ext uri="{FF2B5EF4-FFF2-40B4-BE49-F238E27FC236}">
                <a16:creationId xmlns:a16="http://schemas.microsoft.com/office/drawing/2014/main" id="{96FF5647-BC36-4A5B-B0E0-DC0C0C8521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0EBCA5A-53FF-41F7-BE0C-4190AF6673C6}" type="slidenum">
              <a:rPr lang="es-MX" altLang="es-MX"/>
              <a:pPr>
                <a:spcBef>
                  <a:spcPct val="0"/>
                </a:spcBef>
              </a:pPr>
              <a:t>14</a:t>
            </a:fld>
            <a:endParaRPr lang="es-MX" alt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Marcador de imagen de diapositiva">
            <a:extLst>
              <a:ext uri="{FF2B5EF4-FFF2-40B4-BE49-F238E27FC236}">
                <a16:creationId xmlns:a16="http://schemas.microsoft.com/office/drawing/2014/main" id="{219D660B-C887-4E72-9CAA-5BD6B949E3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2 Marcador de notas">
            <a:extLst>
              <a:ext uri="{FF2B5EF4-FFF2-40B4-BE49-F238E27FC236}">
                <a16:creationId xmlns:a16="http://schemas.microsoft.com/office/drawing/2014/main" id="{D38290A9-BCB6-41D3-A0F8-85DC32E86F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3011" name="3 Marcador de número de diapositiva">
            <a:extLst>
              <a:ext uri="{FF2B5EF4-FFF2-40B4-BE49-F238E27FC236}">
                <a16:creationId xmlns:a16="http://schemas.microsoft.com/office/drawing/2014/main" id="{FA7DB5C0-45DD-49D9-B247-99B3733EE1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1A64670-D7BD-4A13-AF0F-CD71D70F1422}" type="slidenum">
              <a:rPr lang="es-MX" altLang="es-MX"/>
              <a:pPr>
                <a:spcBef>
                  <a:spcPct val="0"/>
                </a:spcBef>
              </a:pPr>
              <a:t>15</a:t>
            </a:fld>
            <a:endParaRPr lang="es-MX" altLang="es-MX"/>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Marcador de imagen de diapositiva">
            <a:extLst>
              <a:ext uri="{FF2B5EF4-FFF2-40B4-BE49-F238E27FC236}">
                <a16:creationId xmlns:a16="http://schemas.microsoft.com/office/drawing/2014/main" id="{511F53B2-C26D-45DC-934F-5AA8CBA910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2 Marcador de notas">
            <a:extLst>
              <a:ext uri="{FF2B5EF4-FFF2-40B4-BE49-F238E27FC236}">
                <a16:creationId xmlns:a16="http://schemas.microsoft.com/office/drawing/2014/main" id="{8608E2D9-0355-48C9-B26A-C5E0C1C971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5059" name="3 Marcador de número de diapositiva">
            <a:extLst>
              <a:ext uri="{FF2B5EF4-FFF2-40B4-BE49-F238E27FC236}">
                <a16:creationId xmlns:a16="http://schemas.microsoft.com/office/drawing/2014/main" id="{41AE1C35-09A8-4DBB-82F5-9F26894AD8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F23FF3-3E02-4636-8765-3EA1257D04E4}" type="slidenum">
              <a:rPr lang="es-MX" altLang="es-MX"/>
              <a:pPr>
                <a:spcBef>
                  <a:spcPct val="0"/>
                </a:spcBef>
              </a:pPr>
              <a:t>16</a:t>
            </a:fld>
            <a:endParaRPr lang="es-MX" alt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Marcador de imagen de diapositiva">
            <a:extLst>
              <a:ext uri="{FF2B5EF4-FFF2-40B4-BE49-F238E27FC236}">
                <a16:creationId xmlns:a16="http://schemas.microsoft.com/office/drawing/2014/main" id="{55B1FB57-EC6A-4307-9778-0154464FBF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2 Marcador de notas">
            <a:extLst>
              <a:ext uri="{FF2B5EF4-FFF2-40B4-BE49-F238E27FC236}">
                <a16:creationId xmlns:a16="http://schemas.microsoft.com/office/drawing/2014/main" id="{1FC6C8DF-AD5B-4768-B2D0-0E9D2272E5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7107" name="3 Marcador de número de diapositiva">
            <a:extLst>
              <a:ext uri="{FF2B5EF4-FFF2-40B4-BE49-F238E27FC236}">
                <a16:creationId xmlns:a16="http://schemas.microsoft.com/office/drawing/2014/main" id="{4F3811A1-3EB9-4E1E-BE9E-AEA0D7AFC6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A19020-04B7-4DE7-8203-0DEA49375D37}" type="slidenum">
              <a:rPr lang="es-MX" altLang="es-MX"/>
              <a:pPr>
                <a:spcBef>
                  <a:spcPct val="0"/>
                </a:spcBef>
              </a:pPr>
              <a:t>17</a:t>
            </a:fld>
            <a:endParaRPr lang="es-MX" alt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Marcador de imagen de diapositiva">
            <a:extLst>
              <a:ext uri="{FF2B5EF4-FFF2-40B4-BE49-F238E27FC236}">
                <a16:creationId xmlns:a16="http://schemas.microsoft.com/office/drawing/2014/main" id="{C68C57AF-BA65-4C5C-AA66-F5416F642E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2 Marcador de notas">
            <a:extLst>
              <a:ext uri="{FF2B5EF4-FFF2-40B4-BE49-F238E27FC236}">
                <a16:creationId xmlns:a16="http://schemas.microsoft.com/office/drawing/2014/main" id="{E98A3603-3841-4D9C-8947-DFA0C70B9E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49155" name="3 Marcador de número de diapositiva">
            <a:extLst>
              <a:ext uri="{FF2B5EF4-FFF2-40B4-BE49-F238E27FC236}">
                <a16:creationId xmlns:a16="http://schemas.microsoft.com/office/drawing/2014/main" id="{77AA21BB-41BB-454A-ADC6-595DB2C03B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CEDC70-CE78-4C28-905C-F12A1C8B2FA5}" type="slidenum">
              <a:rPr lang="es-MX" altLang="es-MX"/>
              <a:pPr>
                <a:spcBef>
                  <a:spcPct val="0"/>
                </a:spcBef>
              </a:pPr>
              <a:t>18</a:t>
            </a:fld>
            <a:endParaRPr lang="es-MX" alt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Marcador de imagen de diapositiva">
            <a:extLst>
              <a:ext uri="{FF2B5EF4-FFF2-40B4-BE49-F238E27FC236}">
                <a16:creationId xmlns:a16="http://schemas.microsoft.com/office/drawing/2014/main" id="{B70682EC-28AB-4585-AE8B-0F8BA9D01D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2 Marcador de notas">
            <a:extLst>
              <a:ext uri="{FF2B5EF4-FFF2-40B4-BE49-F238E27FC236}">
                <a16:creationId xmlns:a16="http://schemas.microsoft.com/office/drawing/2014/main" id="{7E537972-FA8C-402D-900B-EBAF3C2F59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51203" name="3 Marcador de número de diapositiva">
            <a:extLst>
              <a:ext uri="{FF2B5EF4-FFF2-40B4-BE49-F238E27FC236}">
                <a16:creationId xmlns:a16="http://schemas.microsoft.com/office/drawing/2014/main" id="{1FDE5475-3AF4-419D-B586-2B444D8506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AF2E21-B280-4608-B4D9-2347AD5803A8}" type="slidenum">
              <a:rPr lang="es-MX" altLang="es-MX"/>
              <a:pPr>
                <a:spcBef>
                  <a:spcPct val="0"/>
                </a:spcBef>
              </a:pPr>
              <a:t>19</a:t>
            </a:fld>
            <a:endParaRPr lang="es-MX" alt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Marcador de imagen de diapositiva">
            <a:extLst>
              <a:ext uri="{FF2B5EF4-FFF2-40B4-BE49-F238E27FC236}">
                <a16:creationId xmlns:a16="http://schemas.microsoft.com/office/drawing/2014/main" id="{19926E61-550B-4781-A919-E63775D8D8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2 Marcador de notas">
            <a:extLst>
              <a:ext uri="{FF2B5EF4-FFF2-40B4-BE49-F238E27FC236}">
                <a16:creationId xmlns:a16="http://schemas.microsoft.com/office/drawing/2014/main" id="{3EB3C089-18AC-4316-997A-D7EF01FE6C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20483" name="3 Marcador de número de diapositiva">
            <a:extLst>
              <a:ext uri="{FF2B5EF4-FFF2-40B4-BE49-F238E27FC236}">
                <a16:creationId xmlns:a16="http://schemas.microsoft.com/office/drawing/2014/main" id="{9D64E6F1-C086-4FA5-9760-CFBF5B4D67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4E35DA-640A-4A0A-B0DA-8020FB3A9081}" type="slidenum">
              <a:rPr lang="es-MX" altLang="es-MX"/>
              <a:pPr>
                <a:spcBef>
                  <a:spcPct val="0"/>
                </a:spcBef>
              </a:pPr>
              <a:t>4</a:t>
            </a:fld>
            <a:endParaRPr lang="es-MX" alt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Marcador de imagen de diapositiva">
            <a:extLst>
              <a:ext uri="{FF2B5EF4-FFF2-40B4-BE49-F238E27FC236}">
                <a16:creationId xmlns:a16="http://schemas.microsoft.com/office/drawing/2014/main" id="{7C499C19-44B1-431F-B1B6-3D8AAA397E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2 Marcador de notas">
            <a:extLst>
              <a:ext uri="{FF2B5EF4-FFF2-40B4-BE49-F238E27FC236}">
                <a16:creationId xmlns:a16="http://schemas.microsoft.com/office/drawing/2014/main" id="{B81CF18C-27D7-457C-9E2A-FF42A4A055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22531" name="3 Marcador de número de diapositiva">
            <a:extLst>
              <a:ext uri="{FF2B5EF4-FFF2-40B4-BE49-F238E27FC236}">
                <a16:creationId xmlns:a16="http://schemas.microsoft.com/office/drawing/2014/main" id="{2BF1FFF6-8129-4028-A224-66ED85B8FF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1AF6E5-0A8E-481B-B26B-D763880D2A81}" type="slidenum">
              <a:rPr lang="es-MX" altLang="es-MX"/>
              <a:pPr>
                <a:spcBef>
                  <a:spcPct val="0"/>
                </a:spcBef>
              </a:pPr>
              <a:t>5</a:t>
            </a:fld>
            <a:endParaRPr lang="es-MX" alt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Marcador de imagen de diapositiva">
            <a:extLst>
              <a:ext uri="{FF2B5EF4-FFF2-40B4-BE49-F238E27FC236}">
                <a16:creationId xmlns:a16="http://schemas.microsoft.com/office/drawing/2014/main" id="{2934132C-75A0-450A-B874-6F1738F531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2 Marcador de notas">
            <a:extLst>
              <a:ext uri="{FF2B5EF4-FFF2-40B4-BE49-F238E27FC236}">
                <a16:creationId xmlns:a16="http://schemas.microsoft.com/office/drawing/2014/main" id="{82A3660D-84B2-4A75-A97B-79CB492103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24579" name="3 Marcador de número de diapositiva">
            <a:extLst>
              <a:ext uri="{FF2B5EF4-FFF2-40B4-BE49-F238E27FC236}">
                <a16:creationId xmlns:a16="http://schemas.microsoft.com/office/drawing/2014/main" id="{FE5DF2D8-93E4-4CA2-8A85-A8A3F4A32A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96B8AD-4EBB-4DD7-B904-16D6B7A72B19}" type="slidenum">
              <a:rPr lang="es-MX" altLang="es-MX"/>
              <a:pPr>
                <a:spcBef>
                  <a:spcPct val="0"/>
                </a:spcBef>
              </a:pPr>
              <a:t>6</a:t>
            </a:fld>
            <a:endParaRPr lang="es-MX" alt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Marcador de imagen de diapositiva">
            <a:extLst>
              <a:ext uri="{FF2B5EF4-FFF2-40B4-BE49-F238E27FC236}">
                <a16:creationId xmlns:a16="http://schemas.microsoft.com/office/drawing/2014/main" id="{7D4B0251-1750-42DD-8051-B1E1B9C707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2 Marcador de notas">
            <a:extLst>
              <a:ext uri="{FF2B5EF4-FFF2-40B4-BE49-F238E27FC236}">
                <a16:creationId xmlns:a16="http://schemas.microsoft.com/office/drawing/2014/main" id="{BE0EE8B3-4C4F-4ED3-BE9E-2392255513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26627" name="3 Marcador de número de diapositiva">
            <a:extLst>
              <a:ext uri="{FF2B5EF4-FFF2-40B4-BE49-F238E27FC236}">
                <a16:creationId xmlns:a16="http://schemas.microsoft.com/office/drawing/2014/main" id="{AA32C454-5EDE-4883-8A63-3A19D5D6B5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2C0BA9-A2F9-42F2-ACC5-42C0C27FACF6}" type="slidenum">
              <a:rPr lang="es-MX" altLang="es-MX"/>
              <a:pPr>
                <a:spcBef>
                  <a:spcPct val="0"/>
                </a:spcBef>
              </a:pPr>
              <a:t>7</a:t>
            </a:fld>
            <a:endParaRPr lang="es-MX" alt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Marcador de imagen de diapositiva">
            <a:extLst>
              <a:ext uri="{FF2B5EF4-FFF2-40B4-BE49-F238E27FC236}">
                <a16:creationId xmlns:a16="http://schemas.microsoft.com/office/drawing/2014/main" id="{D7B6C53B-4A92-49D8-BD39-9A30652BDF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2 Marcador de notas">
            <a:extLst>
              <a:ext uri="{FF2B5EF4-FFF2-40B4-BE49-F238E27FC236}">
                <a16:creationId xmlns:a16="http://schemas.microsoft.com/office/drawing/2014/main" id="{C6A1588D-26F5-4F75-8D69-2088992DCA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28675" name="3 Marcador de número de diapositiva">
            <a:extLst>
              <a:ext uri="{FF2B5EF4-FFF2-40B4-BE49-F238E27FC236}">
                <a16:creationId xmlns:a16="http://schemas.microsoft.com/office/drawing/2014/main" id="{95F638A7-3E36-4AD4-9B95-052C807FDF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7B1E29C-771E-40F9-942A-0ACA06F5352B}" type="slidenum">
              <a:rPr lang="es-MX" altLang="es-MX"/>
              <a:pPr>
                <a:spcBef>
                  <a:spcPct val="0"/>
                </a:spcBef>
              </a:pPr>
              <a:t>8</a:t>
            </a:fld>
            <a:endParaRPr lang="es-MX" alt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Marcador de imagen de diapositiva">
            <a:extLst>
              <a:ext uri="{FF2B5EF4-FFF2-40B4-BE49-F238E27FC236}">
                <a16:creationId xmlns:a16="http://schemas.microsoft.com/office/drawing/2014/main" id="{79C8C682-EB3A-4436-A710-0E4C3AA0AC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2 Marcador de notas">
            <a:extLst>
              <a:ext uri="{FF2B5EF4-FFF2-40B4-BE49-F238E27FC236}">
                <a16:creationId xmlns:a16="http://schemas.microsoft.com/office/drawing/2014/main" id="{C66694EB-1F41-4BBB-B99A-F8A623B91A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30723" name="3 Marcador de número de diapositiva">
            <a:extLst>
              <a:ext uri="{FF2B5EF4-FFF2-40B4-BE49-F238E27FC236}">
                <a16:creationId xmlns:a16="http://schemas.microsoft.com/office/drawing/2014/main" id="{1E867DE0-8DF1-4B19-822E-4C98B8A01B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B8D391B-8FCB-47F1-B22E-E984AB5FD104}" type="slidenum">
              <a:rPr lang="es-MX" altLang="es-MX"/>
              <a:pPr>
                <a:spcBef>
                  <a:spcPct val="0"/>
                </a:spcBef>
              </a:pPr>
              <a:t>9</a:t>
            </a:fld>
            <a:endParaRPr lang="es-MX" alt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Marcador de imagen de diapositiva">
            <a:extLst>
              <a:ext uri="{FF2B5EF4-FFF2-40B4-BE49-F238E27FC236}">
                <a16:creationId xmlns:a16="http://schemas.microsoft.com/office/drawing/2014/main" id="{3E12EDAC-9CA2-43AA-BCA4-292413FD38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2 Marcador de notas">
            <a:extLst>
              <a:ext uri="{FF2B5EF4-FFF2-40B4-BE49-F238E27FC236}">
                <a16:creationId xmlns:a16="http://schemas.microsoft.com/office/drawing/2014/main" id="{593FC4A2-40A6-4034-9EAE-4CE3CFA0E2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32771" name="3 Marcador de número de diapositiva">
            <a:extLst>
              <a:ext uri="{FF2B5EF4-FFF2-40B4-BE49-F238E27FC236}">
                <a16:creationId xmlns:a16="http://schemas.microsoft.com/office/drawing/2014/main" id="{58364019-9B75-4F51-ADF6-969C941A20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5C245E-CBEA-42E7-A415-235FCBAF9699}" type="slidenum">
              <a:rPr lang="es-MX" altLang="es-MX"/>
              <a:pPr>
                <a:spcBef>
                  <a:spcPct val="0"/>
                </a:spcBef>
              </a:pPr>
              <a:t>10</a:t>
            </a:fld>
            <a:endParaRPr lang="es-MX" alt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Marcador de imagen de diapositiva">
            <a:extLst>
              <a:ext uri="{FF2B5EF4-FFF2-40B4-BE49-F238E27FC236}">
                <a16:creationId xmlns:a16="http://schemas.microsoft.com/office/drawing/2014/main" id="{4AD3BDCD-8C46-4261-AB22-50EF79292B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2 Marcador de notas">
            <a:extLst>
              <a:ext uri="{FF2B5EF4-FFF2-40B4-BE49-F238E27FC236}">
                <a16:creationId xmlns:a16="http://schemas.microsoft.com/office/drawing/2014/main" id="{52ADD45C-B6E0-4427-A538-F25832A631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MX" altLang="es-MX"/>
          </a:p>
        </p:txBody>
      </p:sp>
      <p:sp>
        <p:nvSpPr>
          <p:cNvPr id="34819" name="3 Marcador de número de diapositiva">
            <a:extLst>
              <a:ext uri="{FF2B5EF4-FFF2-40B4-BE49-F238E27FC236}">
                <a16:creationId xmlns:a16="http://schemas.microsoft.com/office/drawing/2014/main" id="{DF56B1C3-083C-4C63-A3FF-B32CCF82B8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1D3B8A-635A-40B2-A8EA-FB510E9A4AF6}" type="slidenum">
              <a:rPr lang="es-MX" altLang="es-MX"/>
              <a:pPr>
                <a:spcBef>
                  <a:spcPct val="0"/>
                </a:spcBef>
              </a:pPr>
              <a:t>11</a:t>
            </a:fld>
            <a:endParaRPr lang="es-MX" alt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7"/>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a:extLst>
              <a:ext uri="{FF2B5EF4-FFF2-40B4-BE49-F238E27FC236}">
                <a16:creationId xmlns:a16="http://schemas.microsoft.com/office/drawing/2014/main" id="{9652E438-5E1B-4927-8E49-85FA01962C72}"/>
              </a:ext>
            </a:extLst>
          </p:cNvPr>
          <p:cNvSpPr>
            <a:spLocks noGrp="1"/>
          </p:cNvSpPr>
          <p:nvPr>
            <p:ph type="dt" sz="half" idx="10"/>
          </p:nvPr>
        </p:nvSpPr>
        <p:spPr/>
        <p:txBody>
          <a:bodyPr/>
          <a:lstStyle>
            <a:lvl1pPr>
              <a:defRPr/>
            </a:lvl1pPr>
          </a:lstStyle>
          <a:p>
            <a:pPr>
              <a:defRPr/>
            </a:pPr>
            <a:fld id="{CCF42905-C808-41C5-89B8-2B634AD36089}"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3366C29B-3071-473F-8286-F23620559BDE}"/>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3C40DB2D-0274-4D9A-B46D-A58EC9DF7E88}"/>
              </a:ext>
            </a:extLst>
          </p:cNvPr>
          <p:cNvSpPr>
            <a:spLocks noGrp="1"/>
          </p:cNvSpPr>
          <p:nvPr>
            <p:ph type="sldNum" sz="quarter" idx="12"/>
          </p:nvPr>
        </p:nvSpPr>
        <p:spPr/>
        <p:txBody>
          <a:bodyPr/>
          <a:lstStyle>
            <a:lvl1pPr>
              <a:defRPr/>
            </a:lvl1pPr>
          </a:lstStyle>
          <a:p>
            <a:fld id="{6395762B-EFA7-40E9-B9AF-F074598C2A6B}" type="slidenum">
              <a:rPr lang="es-MX" altLang="es-MX"/>
              <a:pPr/>
              <a:t>‹Nº›</a:t>
            </a:fld>
            <a:endParaRPr lang="es-MX" altLang="es-MX"/>
          </a:p>
        </p:txBody>
      </p:sp>
    </p:spTree>
    <p:extLst>
      <p:ext uri="{BB962C8B-B14F-4D97-AF65-F5344CB8AC3E}">
        <p14:creationId xmlns:p14="http://schemas.microsoft.com/office/powerpoint/2010/main" val="3864908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E088E01B-9712-4016-BD19-C541F50CB427}"/>
              </a:ext>
            </a:extLst>
          </p:cNvPr>
          <p:cNvSpPr>
            <a:spLocks noGrp="1"/>
          </p:cNvSpPr>
          <p:nvPr>
            <p:ph type="dt" sz="half" idx="10"/>
          </p:nvPr>
        </p:nvSpPr>
        <p:spPr/>
        <p:txBody>
          <a:bodyPr/>
          <a:lstStyle>
            <a:lvl1pPr>
              <a:defRPr/>
            </a:lvl1pPr>
          </a:lstStyle>
          <a:p>
            <a:pPr>
              <a:defRPr/>
            </a:pPr>
            <a:fld id="{EDDB1CEB-F540-455D-8662-C427E8E52C5F}"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B9103329-0D9F-492A-B37D-568586EC6A82}"/>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6D873F4F-8D7D-4E00-834F-E29DF5FD1D66}"/>
              </a:ext>
            </a:extLst>
          </p:cNvPr>
          <p:cNvSpPr>
            <a:spLocks noGrp="1"/>
          </p:cNvSpPr>
          <p:nvPr>
            <p:ph type="sldNum" sz="quarter" idx="12"/>
          </p:nvPr>
        </p:nvSpPr>
        <p:spPr/>
        <p:txBody>
          <a:bodyPr/>
          <a:lstStyle>
            <a:lvl1pPr>
              <a:defRPr/>
            </a:lvl1pPr>
          </a:lstStyle>
          <a:p>
            <a:fld id="{4CF12122-636B-4407-AD50-23DF4C8A1738}" type="slidenum">
              <a:rPr lang="es-MX" altLang="es-MX"/>
              <a:pPr/>
              <a:t>‹Nº›</a:t>
            </a:fld>
            <a:endParaRPr lang="es-MX" altLang="es-MX"/>
          </a:p>
        </p:txBody>
      </p:sp>
    </p:spTree>
    <p:extLst>
      <p:ext uri="{BB962C8B-B14F-4D97-AF65-F5344CB8AC3E}">
        <p14:creationId xmlns:p14="http://schemas.microsoft.com/office/powerpoint/2010/main" val="326625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40"/>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B371634F-0D93-4139-95F0-890629648C59}"/>
              </a:ext>
            </a:extLst>
          </p:cNvPr>
          <p:cNvSpPr>
            <a:spLocks noGrp="1"/>
          </p:cNvSpPr>
          <p:nvPr>
            <p:ph type="dt" sz="half" idx="10"/>
          </p:nvPr>
        </p:nvSpPr>
        <p:spPr/>
        <p:txBody>
          <a:bodyPr/>
          <a:lstStyle>
            <a:lvl1pPr>
              <a:defRPr/>
            </a:lvl1pPr>
          </a:lstStyle>
          <a:p>
            <a:pPr>
              <a:defRPr/>
            </a:pPr>
            <a:fld id="{564AFE80-BCF8-45EF-B9B4-E91B9D3E49E8}"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15E6EE60-0A4C-4137-A96C-E9A3578E95F6}"/>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8DEB3166-172B-44DF-8A13-B22573493C8F}"/>
              </a:ext>
            </a:extLst>
          </p:cNvPr>
          <p:cNvSpPr>
            <a:spLocks noGrp="1"/>
          </p:cNvSpPr>
          <p:nvPr>
            <p:ph type="sldNum" sz="quarter" idx="12"/>
          </p:nvPr>
        </p:nvSpPr>
        <p:spPr/>
        <p:txBody>
          <a:bodyPr/>
          <a:lstStyle>
            <a:lvl1pPr>
              <a:defRPr/>
            </a:lvl1pPr>
          </a:lstStyle>
          <a:p>
            <a:fld id="{A5F7114F-C7B4-4D8E-849E-B3C01DC0E2A0}" type="slidenum">
              <a:rPr lang="es-MX" altLang="es-MX"/>
              <a:pPr/>
              <a:t>‹Nº›</a:t>
            </a:fld>
            <a:endParaRPr lang="es-MX" altLang="es-MX"/>
          </a:p>
        </p:txBody>
      </p:sp>
    </p:spTree>
    <p:extLst>
      <p:ext uri="{BB962C8B-B14F-4D97-AF65-F5344CB8AC3E}">
        <p14:creationId xmlns:p14="http://schemas.microsoft.com/office/powerpoint/2010/main" val="470908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a:extLst>
              <a:ext uri="{FF2B5EF4-FFF2-40B4-BE49-F238E27FC236}">
                <a16:creationId xmlns:a16="http://schemas.microsoft.com/office/drawing/2014/main" id="{C758B2E2-E390-4CC6-9C56-BFACF52F7C0F}"/>
              </a:ext>
            </a:extLst>
          </p:cNvPr>
          <p:cNvSpPr>
            <a:spLocks noGrp="1"/>
          </p:cNvSpPr>
          <p:nvPr>
            <p:ph type="dt" sz="half" idx="10"/>
          </p:nvPr>
        </p:nvSpPr>
        <p:spPr/>
        <p:txBody>
          <a:bodyPr/>
          <a:lstStyle>
            <a:lvl1pPr>
              <a:defRPr/>
            </a:lvl1pPr>
          </a:lstStyle>
          <a:p>
            <a:pPr>
              <a:defRPr/>
            </a:pPr>
            <a:fld id="{D5B8DB35-C54E-4CA0-8541-B5AB899A7792}"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FBD4E31B-5551-4A8B-BDC2-634EFE16E4BF}"/>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144D6FDE-F493-415D-8B57-587B4DA5357D}"/>
              </a:ext>
            </a:extLst>
          </p:cNvPr>
          <p:cNvSpPr>
            <a:spLocks noGrp="1"/>
          </p:cNvSpPr>
          <p:nvPr>
            <p:ph type="sldNum" sz="quarter" idx="12"/>
          </p:nvPr>
        </p:nvSpPr>
        <p:spPr/>
        <p:txBody>
          <a:bodyPr/>
          <a:lstStyle>
            <a:lvl1pPr>
              <a:defRPr/>
            </a:lvl1pPr>
          </a:lstStyle>
          <a:p>
            <a:fld id="{6E22ABD4-A39B-405A-8440-AE369DC96C59}" type="slidenum">
              <a:rPr lang="es-MX" altLang="es-MX"/>
              <a:pPr/>
              <a:t>‹Nº›</a:t>
            </a:fld>
            <a:endParaRPr lang="es-MX" altLang="es-MX"/>
          </a:p>
        </p:txBody>
      </p:sp>
    </p:spTree>
    <p:extLst>
      <p:ext uri="{BB962C8B-B14F-4D97-AF65-F5344CB8AC3E}">
        <p14:creationId xmlns:p14="http://schemas.microsoft.com/office/powerpoint/2010/main" val="573587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a:extLst>
              <a:ext uri="{FF2B5EF4-FFF2-40B4-BE49-F238E27FC236}">
                <a16:creationId xmlns:a16="http://schemas.microsoft.com/office/drawing/2014/main" id="{524E13D8-9FA5-450C-AEB3-1BD3AA7C0246}"/>
              </a:ext>
            </a:extLst>
          </p:cNvPr>
          <p:cNvSpPr>
            <a:spLocks noGrp="1"/>
          </p:cNvSpPr>
          <p:nvPr>
            <p:ph type="dt" sz="half" idx="10"/>
          </p:nvPr>
        </p:nvSpPr>
        <p:spPr/>
        <p:txBody>
          <a:bodyPr/>
          <a:lstStyle>
            <a:lvl1pPr>
              <a:defRPr/>
            </a:lvl1pPr>
          </a:lstStyle>
          <a:p>
            <a:pPr>
              <a:defRPr/>
            </a:pPr>
            <a:fld id="{CB2667B8-5B6B-4E64-9FA5-58B56437A9C8}"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C34A4D35-BCA5-46D6-9CFE-6F20FCD3EA11}"/>
              </a:ext>
            </a:extLst>
          </p:cNvPr>
          <p:cNvSpPr>
            <a:spLocks noGrp="1"/>
          </p:cNvSpPr>
          <p:nvPr>
            <p:ph type="ftr" sz="quarter" idx="11"/>
          </p:nvPr>
        </p:nvSpPr>
        <p:spPr/>
        <p:txBody>
          <a:bodyPr/>
          <a:lstStyle>
            <a:lvl1pPr>
              <a:defRPr/>
            </a:lvl1pPr>
          </a:lstStyle>
          <a:p>
            <a:pPr>
              <a:defRPr/>
            </a:pPr>
            <a:endParaRPr lang="es-MX"/>
          </a:p>
        </p:txBody>
      </p:sp>
      <p:sp>
        <p:nvSpPr>
          <p:cNvPr id="6" name="5 Marcador de número de diapositiva">
            <a:extLst>
              <a:ext uri="{FF2B5EF4-FFF2-40B4-BE49-F238E27FC236}">
                <a16:creationId xmlns:a16="http://schemas.microsoft.com/office/drawing/2014/main" id="{B705CB9B-3E04-4770-9865-C4EDA1BFD853}"/>
              </a:ext>
            </a:extLst>
          </p:cNvPr>
          <p:cNvSpPr>
            <a:spLocks noGrp="1"/>
          </p:cNvSpPr>
          <p:nvPr>
            <p:ph type="sldNum" sz="quarter" idx="12"/>
          </p:nvPr>
        </p:nvSpPr>
        <p:spPr/>
        <p:txBody>
          <a:bodyPr/>
          <a:lstStyle>
            <a:lvl1pPr>
              <a:defRPr/>
            </a:lvl1pPr>
          </a:lstStyle>
          <a:p>
            <a:fld id="{5DDEFA89-338E-4211-B346-E4C4DC8CBDF7}" type="slidenum">
              <a:rPr lang="es-MX" altLang="es-MX"/>
              <a:pPr/>
              <a:t>‹Nº›</a:t>
            </a:fld>
            <a:endParaRPr lang="es-MX" altLang="es-MX"/>
          </a:p>
        </p:txBody>
      </p:sp>
    </p:spTree>
    <p:extLst>
      <p:ext uri="{BB962C8B-B14F-4D97-AF65-F5344CB8AC3E}">
        <p14:creationId xmlns:p14="http://schemas.microsoft.com/office/powerpoint/2010/main" val="1550970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a:extLst>
              <a:ext uri="{FF2B5EF4-FFF2-40B4-BE49-F238E27FC236}">
                <a16:creationId xmlns:a16="http://schemas.microsoft.com/office/drawing/2014/main" id="{E8C1FE8C-0075-4C4E-8E85-3ED57A975C85}"/>
              </a:ext>
            </a:extLst>
          </p:cNvPr>
          <p:cNvSpPr>
            <a:spLocks noGrp="1"/>
          </p:cNvSpPr>
          <p:nvPr>
            <p:ph type="dt" sz="half" idx="10"/>
          </p:nvPr>
        </p:nvSpPr>
        <p:spPr/>
        <p:txBody>
          <a:bodyPr/>
          <a:lstStyle>
            <a:lvl1pPr>
              <a:defRPr/>
            </a:lvl1pPr>
          </a:lstStyle>
          <a:p>
            <a:pPr>
              <a:defRPr/>
            </a:pPr>
            <a:fld id="{EEF533E1-CA12-4251-941D-74AA29009434}" type="datetimeFigureOut">
              <a:rPr lang="en-US"/>
              <a:pPr>
                <a:defRPr/>
              </a:pPr>
              <a:t>3/12/2020</a:t>
            </a:fld>
            <a:endParaRPr lang="es-MX"/>
          </a:p>
        </p:txBody>
      </p:sp>
      <p:sp>
        <p:nvSpPr>
          <p:cNvPr id="6" name="4 Marcador de pie de página">
            <a:extLst>
              <a:ext uri="{FF2B5EF4-FFF2-40B4-BE49-F238E27FC236}">
                <a16:creationId xmlns:a16="http://schemas.microsoft.com/office/drawing/2014/main" id="{60364614-3A2A-43F7-BEC5-789D7C716707}"/>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42BD5EA4-3B5F-4000-B08E-885B0B1E55A9}"/>
              </a:ext>
            </a:extLst>
          </p:cNvPr>
          <p:cNvSpPr>
            <a:spLocks noGrp="1"/>
          </p:cNvSpPr>
          <p:nvPr>
            <p:ph type="sldNum" sz="quarter" idx="12"/>
          </p:nvPr>
        </p:nvSpPr>
        <p:spPr/>
        <p:txBody>
          <a:bodyPr/>
          <a:lstStyle>
            <a:lvl1pPr>
              <a:defRPr/>
            </a:lvl1pPr>
          </a:lstStyle>
          <a:p>
            <a:fld id="{45679D4B-AD7F-4525-8913-4D3FDD4373D9}" type="slidenum">
              <a:rPr lang="es-MX" altLang="es-MX"/>
              <a:pPr/>
              <a:t>‹Nº›</a:t>
            </a:fld>
            <a:endParaRPr lang="es-MX" altLang="es-MX"/>
          </a:p>
        </p:txBody>
      </p:sp>
    </p:spTree>
    <p:extLst>
      <p:ext uri="{BB962C8B-B14F-4D97-AF65-F5344CB8AC3E}">
        <p14:creationId xmlns:p14="http://schemas.microsoft.com/office/powerpoint/2010/main" val="3944944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a:extLst>
              <a:ext uri="{FF2B5EF4-FFF2-40B4-BE49-F238E27FC236}">
                <a16:creationId xmlns:a16="http://schemas.microsoft.com/office/drawing/2014/main" id="{54042C73-DE4F-494F-BF48-97A0963DF9AD}"/>
              </a:ext>
            </a:extLst>
          </p:cNvPr>
          <p:cNvSpPr>
            <a:spLocks noGrp="1"/>
          </p:cNvSpPr>
          <p:nvPr>
            <p:ph type="dt" sz="half" idx="10"/>
          </p:nvPr>
        </p:nvSpPr>
        <p:spPr/>
        <p:txBody>
          <a:bodyPr/>
          <a:lstStyle>
            <a:lvl1pPr>
              <a:defRPr/>
            </a:lvl1pPr>
          </a:lstStyle>
          <a:p>
            <a:pPr>
              <a:defRPr/>
            </a:pPr>
            <a:fld id="{98D02F1A-4196-4EF5-BAB3-674734837B2B}" type="datetimeFigureOut">
              <a:rPr lang="en-US"/>
              <a:pPr>
                <a:defRPr/>
              </a:pPr>
              <a:t>3/12/2020</a:t>
            </a:fld>
            <a:endParaRPr lang="es-MX"/>
          </a:p>
        </p:txBody>
      </p:sp>
      <p:sp>
        <p:nvSpPr>
          <p:cNvPr id="8" name="4 Marcador de pie de página">
            <a:extLst>
              <a:ext uri="{FF2B5EF4-FFF2-40B4-BE49-F238E27FC236}">
                <a16:creationId xmlns:a16="http://schemas.microsoft.com/office/drawing/2014/main" id="{72247ED9-F6D5-47D0-8B9C-7E0BB7574659}"/>
              </a:ext>
            </a:extLst>
          </p:cNvPr>
          <p:cNvSpPr>
            <a:spLocks noGrp="1"/>
          </p:cNvSpPr>
          <p:nvPr>
            <p:ph type="ftr" sz="quarter" idx="11"/>
          </p:nvPr>
        </p:nvSpPr>
        <p:spPr/>
        <p:txBody>
          <a:bodyPr/>
          <a:lstStyle>
            <a:lvl1pPr>
              <a:defRPr/>
            </a:lvl1pPr>
          </a:lstStyle>
          <a:p>
            <a:pPr>
              <a:defRPr/>
            </a:pPr>
            <a:endParaRPr lang="es-MX"/>
          </a:p>
        </p:txBody>
      </p:sp>
      <p:sp>
        <p:nvSpPr>
          <p:cNvPr id="9" name="5 Marcador de número de diapositiva">
            <a:extLst>
              <a:ext uri="{FF2B5EF4-FFF2-40B4-BE49-F238E27FC236}">
                <a16:creationId xmlns:a16="http://schemas.microsoft.com/office/drawing/2014/main" id="{A26E63A8-7AC5-4AEA-B4F8-6748E59B4D38}"/>
              </a:ext>
            </a:extLst>
          </p:cNvPr>
          <p:cNvSpPr>
            <a:spLocks noGrp="1"/>
          </p:cNvSpPr>
          <p:nvPr>
            <p:ph type="sldNum" sz="quarter" idx="12"/>
          </p:nvPr>
        </p:nvSpPr>
        <p:spPr/>
        <p:txBody>
          <a:bodyPr/>
          <a:lstStyle>
            <a:lvl1pPr>
              <a:defRPr/>
            </a:lvl1pPr>
          </a:lstStyle>
          <a:p>
            <a:fld id="{BA43AB06-64AF-4B3A-A856-54F9FB33E0E3}" type="slidenum">
              <a:rPr lang="es-MX" altLang="es-MX"/>
              <a:pPr/>
              <a:t>‹Nº›</a:t>
            </a:fld>
            <a:endParaRPr lang="es-MX" altLang="es-MX"/>
          </a:p>
        </p:txBody>
      </p:sp>
    </p:spTree>
    <p:extLst>
      <p:ext uri="{BB962C8B-B14F-4D97-AF65-F5344CB8AC3E}">
        <p14:creationId xmlns:p14="http://schemas.microsoft.com/office/powerpoint/2010/main" val="169336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a:extLst>
              <a:ext uri="{FF2B5EF4-FFF2-40B4-BE49-F238E27FC236}">
                <a16:creationId xmlns:a16="http://schemas.microsoft.com/office/drawing/2014/main" id="{B126FC47-8C29-4B24-A73C-2AA2CEB71B2E}"/>
              </a:ext>
            </a:extLst>
          </p:cNvPr>
          <p:cNvSpPr>
            <a:spLocks noGrp="1"/>
          </p:cNvSpPr>
          <p:nvPr>
            <p:ph type="dt" sz="half" idx="10"/>
          </p:nvPr>
        </p:nvSpPr>
        <p:spPr/>
        <p:txBody>
          <a:bodyPr/>
          <a:lstStyle>
            <a:lvl1pPr>
              <a:defRPr/>
            </a:lvl1pPr>
          </a:lstStyle>
          <a:p>
            <a:pPr>
              <a:defRPr/>
            </a:pPr>
            <a:fld id="{8D6BBEE4-81CC-4C73-8FB3-21C488761645}" type="datetimeFigureOut">
              <a:rPr lang="en-US"/>
              <a:pPr>
                <a:defRPr/>
              </a:pPr>
              <a:t>3/12/2020</a:t>
            </a:fld>
            <a:endParaRPr lang="es-MX"/>
          </a:p>
        </p:txBody>
      </p:sp>
      <p:sp>
        <p:nvSpPr>
          <p:cNvPr id="4" name="4 Marcador de pie de página">
            <a:extLst>
              <a:ext uri="{FF2B5EF4-FFF2-40B4-BE49-F238E27FC236}">
                <a16:creationId xmlns:a16="http://schemas.microsoft.com/office/drawing/2014/main" id="{967D2479-2B30-4A51-ABB4-A52D9D129065}"/>
              </a:ext>
            </a:extLst>
          </p:cNvPr>
          <p:cNvSpPr>
            <a:spLocks noGrp="1"/>
          </p:cNvSpPr>
          <p:nvPr>
            <p:ph type="ftr" sz="quarter" idx="11"/>
          </p:nvPr>
        </p:nvSpPr>
        <p:spPr/>
        <p:txBody>
          <a:bodyPr/>
          <a:lstStyle>
            <a:lvl1pPr>
              <a:defRPr/>
            </a:lvl1pPr>
          </a:lstStyle>
          <a:p>
            <a:pPr>
              <a:defRPr/>
            </a:pPr>
            <a:endParaRPr lang="es-MX"/>
          </a:p>
        </p:txBody>
      </p:sp>
      <p:sp>
        <p:nvSpPr>
          <p:cNvPr id="5" name="5 Marcador de número de diapositiva">
            <a:extLst>
              <a:ext uri="{FF2B5EF4-FFF2-40B4-BE49-F238E27FC236}">
                <a16:creationId xmlns:a16="http://schemas.microsoft.com/office/drawing/2014/main" id="{921E2D0B-F40E-477B-AF22-9C97C42B21BD}"/>
              </a:ext>
            </a:extLst>
          </p:cNvPr>
          <p:cNvSpPr>
            <a:spLocks noGrp="1"/>
          </p:cNvSpPr>
          <p:nvPr>
            <p:ph type="sldNum" sz="quarter" idx="12"/>
          </p:nvPr>
        </p:nvSpPr>
        <p:spPr/>
        <p:txBody>
          <a:bodyPr/>
          <a:lstStyle>
            <a:lvl1pPr>
              <a:defRPr/>
            </a:lvl1pPr>
          </a:lstStyle>
          <a:p>
            <a:fld id="{BFF0C3AE-24F3-4F61-9B3A-E61B6497E574}" type="slidenum">
              <a:rPr lang="es-MX" altLang="es-MX"/>
              <a:pPr/>
              <a:t>‹Nº›</a:t>
            </a:fld>
            <a:endParaRPr lang="es-MX" altLang="es-MX"/>
          </a:p>
        </p:txBody>
      </p:sp>
    </p:spTree>
    <p:extLst>
      <p:ext uri="{BB962C8B-B14F-4D97-AF65-F5344CB8AC3E}">
        <p14:creationId xmlns:p14="http://schemas.microsoft.com/office/powerpoint/2010/main" val="310797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a:extLst>
              <a:ext uri="{FF2B5EF4-FFF2-40B4-BE49-F238E27FC236}">
                <a16:creationId xmlns:a16="http://schemas.microsoft.com/office/drawing/2014/main" id="{398557CA-622D-40BF-BDC0-0C41946879DE}"/>
              </a:ext>
            </a:extLst>
          </p:cNvPr>
          <p:cNvSpPr>
            <a:spLocks noGrp="1"/>
          </p:cNvSpPr>
          <p:nvPr>
            <p:ph type="dt" sz="half" idx="10"/>
          </p:nvPr>
        </p:nvSpPr>
        <p:spPr/>
        <p:txBody>
          <a:bodyPr/>
          <a:lstStyle>
            <a:lvl1pPr>
              <a:defRPr/>
            </a:lvl1pPr>
          </a:lstStyle>
          <a:p>
            <a:pPr>
              <a:defRPr/>
            </a:pPr>
            <a:fld id="{BA5C2DBA-6F83-4917-8BE6-ECAB7C617988}" type="datetimeFigureOut">
              <a:rPr lang="en-US"/>
              <a:pPr>
                <a:defRPr/>
              </a:pPr>
              <a:t>3/12/2020</a:t>
            </a:fld>
            <a:endParaRPr lang="es-MX"/>
          </a:p>
        </p:txBody>
      </p:sp>
      <p:sp>
        <p:nvSpPr>
          <p:cNvPr id="3" name="4 Marcador de pie de página">
            <a:extLst>
              <a:ext uri="{FF2B5EF4-FFF2-40B4-BE49-F238E27FC236}">
                <a16:creationId xmlns:a16="http://schemas.microsoft.com/office/drawing/2014/main" id="{CD77A2F3-21BC-42D9-8BF9-C92FA40F9728}"/>
              </a:ext>
            </a:extLst>
          </p:cNvPr>
          <p:cNvSpPr>
            <a:spLocks noGrp="1"/>
          </p:cNvSpPr>
          <p:nvPr>
            <p:ph type="ftr" sz="quarter" idx="11"/>
          </p:nvPr>
        </p:nvSpPr>
        <p:spPr/>
        <p:txBody>
          <a:bodyPr/>
          <a:lstStyle>
            <a:lvl1pPr>
              <a:defRPr/>
            </a:lvl1pPr>
          </a:lstStyle>
          <a:p>
            <a:pPr>
              <a:defRPr/>
            </a:pPr>
            <a:endParaRPr lang="es-MX"/>
          </a:p>
        </p:txBody>
      </p:sp>
      <p:sp>
        <p:nvSpPr>
          <p:cNvPr id="4" name="5 Marcador de número de diapositiva">
            <a:extLst>
              <a:ext uri="{FF2B5EF4-FFF2-40B4-BE49-F238E27FC236}">
                <a16:creationId xmlns:a16="http://schemas.microsoft.com/office/drawing/2014/main" id="{5CF4A167-E22C-4835-A321-AAEF8AAA990E}"/>
              </a:ext>
            </a:extLst>
          </p:cNvPr>
          <p:cNvSpPr>
            <a:spLocks noGrp="1"/>
          </p:cNvSpPr>
          <p:nvPr>
            <p:ph type="sldNum" sz="quarter" idx="12"/>
          </p:nvPr>
        </p:nvSpPr>
        <p:spPr/>
        <p:txBody>
          <a:bodyPr/>
          <a:lstStyle>
            <a:lvl1pPr>
              <a:defRPr/>
            </a:lvl1pPr>
          </a:lstStyle>
          <a:p>
            <a:fld id="{0B852FC4-183C-42CB-9E4E-BADCA6C9342E}" type="slidenum">
              <a:rPr lang="es-MX" altLang="es-MX"/>
              <a:pPr/>
              <a:t>‹Nº›</a:t>
            </a:fld>
            <a:endParaRPr lang="es-MX" altLang="es-MX"/>
          </a:p>
        </p:txBody>
      </p:sp>
    </p:spTree>
    <p:extLst>
      <p:ext uri="{BB962C8B-B14F-4D97-AF65-F5344CB8AC3E}">
        <p14:creationId xmlns:p14="http://schemas.microsoft.com/office/powerpoint/2010/main" val="81004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E691BDBA-A869-42F2-94A9-12B455B8648C}"/>
              </a:ext>
            </a:extLst>
          </p:cNvPr>
          <p:cNvSpPr>
            <a:spLocks noGrp="1"/>
          </p:cNvSpPr>
          <p:nvPr>
            <p:ph type="dt" sz="half" idx="10"/>
          </p:nvPr>
        </p:nvSpPr>
        <p:spPr/>
        <p:txBody>
          <a:bodyPr/>
          <a:lstStyle>
            <a:lvl1pPr>
              <a:defRPr/>
            </a:lvl1pPr>
          </a:lstStyle>
          <a:p>
            <a:pPr>
              <a:defRPr/>
            </a:pPr>
            <a:fld id="{277A79C2-167B-4E92-BA68-636AA6F5880C}" type="datetimeFigureOut">
              <a:rPr lang="en-US"/>
              <a:pPr>
                <a:defRPr/>
              </a:pPr>
              <a:t>3/12/2020</a:t>
            </a:fld>
            <a:endParaRPr lang="es-MX"/>
          </a:p>
        </p:txBody>
      </p:sp>
      <p:sp>
        <p:nvSpPr>
          <p:cNvPr id="6" name="4 Marcador de pie de página">
            <a:extLst>
              <a:ext uri="{FF2B5EF4-FFF2-40B4-BE49-F238E27FC236}">
                <a16:creationId xmlns:a16="http://schemas.microsoft.com/office/drawing/2014/main" id="{A31B8C65-2B88-492C-8596-FFD2792921F7}"/>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91889754-73F1-48E7-BFAE-C76657BA66F1}"/>
              </a:ext>
            </a:extLst>
          </p:cNvPr>
          <p:cNvSpPr>
            <a:spLocks noGrp="1"/>
          </p:cNvSpPr>
          <p:nvPr>
            <p:ph type="sldNum" sz="quarter" idx="12"/>
          </p:nvPr>
        </p:nvSpPr>
        <p:spPr/>
        <p:txBody>
          <a:bodyPr/>
          <a:lstStyle>
            <a:lvl1pPr>
              <a:defRPr/>
            </a:lvl1pPr>
          </a:lstStyle>
          <a:p>
            <a:fld id="{AD9F9EF3-4C05-4EFE-9AC8-D9ABC7934694}" type="slidenum">
              <a:rPr lang="es-MX" altLang="es-MX"/>
              <a:pPr/>
              <a:t>‹Nº›</a:t>
            </a:fld>
            <a:endParaRPr lang="es-MX" altLang="es-MX"/>
          </a:p>
        </p:txBody>
      </p:sp>
    </p:spTree>
    <p:extLst>
      <p:ext uri="{BB962C8B-B14F-4D97-AF65-F5344CB8AC3E}">
        <p14:creationId xmlns:p14="http://schemas.microsoft.com/office/powerpoint/2010/main" val="2653250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a:extLst>
              <a:ext uri="{FF2B5EF4-FFF2-40B4-BE49-F238E27FC236}">
                <a16:creationId xmlns:a16="http://schemas.microsoft.com/office/drawing/2014/main" id="{91BE3AEA-58F0-446D-B60D-1596166C1D05}"/>
              </a:ext>
            </a:extLst>
          </p:cNvPr>
          <p:cNvSpPr>
            <a:spLocks noGrp="1"/>
          </p:cNvSpPr>
          <p:nvPr>
            <p:ph type="dt" sz="half" idx="10"/>
          </p:nvPr>
        </p:nvSpPr>
        <p:spPr/>
        <p:txBody>
          <a:bodyPr/>
          <a:lstStyle>
            <a:lvl1pPr>
              <a:defRPr/>
            </a:lvl1pPr>
          </a:lstStyle>
          <a:p>
            <a:pPr>
              <a:defRPr/>
            </a:pPr>
            <a:fld id="{EAD6C88D-05F4-4EC6-A31A-89BAF0F6DF06}" type="datetimeFigureOut">
              <a:rPr lang="en-US"/>
              <a:pPr>
                <a:defRPr/>
              </a:pPr>
              <a:t>3/12/2020</a:t>
            </a:fld>
            <a:endParaRPr lang="es-MX"/>
          </a:p>
        </p:txBody>
      </p:sp>
      <p:sp>
        <p:nvSpPr>
          <p:cNvPr id="6" name="4 Marcador de pie de página">
            <a:extLst>
              <a:ext uri="{FF2B5EF4-FFF2-40B4-BE49-F238E27FC236}">
                <a16:creationId xmlns:a16="http://schemas.microsoft.com/office/drawing/2014/main" id="{3C300BF9-6EDE-4A8F-957A-BDAC4CDB4334}"/>
              </a:ext>
            </a:extLst>
          </p:cNvPr>
          <p:cNvSpPr>
            <a:spLocks noGrp="1"/>
          </p:cNvSpPr>
          <p:nvPr>
            <p:ph type="ftr" sz="quarter" idx="11"/>
          </p:nvPr>
        </p:nvSpPr>
        <p:spPr/>
        <p:txBody>
          <a:bodyPr/>
          <a:lstStyle>
            <a:lvl1pPr>
              <a:defRPr/>
            </a:lvl1pPr>
          </a:lstStyle>
          <a:p>
            <a:pPr>
              <a:defRPr/>
            </a:pPr>
            <a:endParaRPr lang="es-MX"/>
          </a:p>
        </p:txBody>
      </p:sp>
      <p:sp>
        <p:nvSpPr>
          <p:cNvPr id="7" name="5 Marcador de número de diapositiva">
            <a:extLst>
              <a:ext uri="{FF2B5EF4-FFF2-40B4-BE49-F238E27FC236}">
                <a16:creationId xmlns:a16="http://schemas.microsoft.com/office/drawing/2014/main" id="{490046CA-A250-467C-A1DD-61C85D2F80F0}"/>
              </a:ext>
            </a:extLst>
          </p:cNvPr>
          <p:cNvSpPr>
            <a:spLocks noGrp="1"/>
          </p:cNvSpPr>
          <p:nvPr>
            <p:ph type="sldNum" sz="quarter" idx="12"/>
          </p:nvPr>
        </p:nvSpPr>
        <p:spPr/>
        <p:txBody>
          <a:bodyPr/>
          <a:lstStyle>
            <a:lvl1pPr>
              <a:defRPr/>
            </a:lvl1pPr>
          </a:lstStyle>
          <a:p>
            <a:fld id="{C21D6050-09CF-400E-A5E9-683D84252716}" type="slidenum">
              <a:rPr lang="es-MX" altLang="es-MX"/>
              <a:pPr/>
              <a:t>‹Nº›</a:t>
            </a:fld>
            <a:endParaRPr lang="es-MX" altLang="es-MX"/>
          </a:p>
        </p:txBody>
      </p:sp>
    </p:spTree>
    <p:extLst>
      <p:ext uri="{BB962C8B-B14F-4D97-AF65-F5344CB8AC3E}">
        <p14:creationId xmlns:p14="http://schemas.microsoft.com/office/powerpoint/2010/main" val="1612957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6DCAC"/>
            </a:gs>
            <a:gs pos="12000">
              <a:srgbClr val="E6D78A"/>
            </a:gs>
            <a:gs pos="30000">
              <a:srgbClr val="C7AC4C"/>
            </a:gs>
            <a:gs pos="45000">
              <a:srgbClr val="E6D78A"/>
            </a:gs>
            <a:gs pos="77000">
              <a:srgbClr val="C7AC4C"/>
            </a:gs>
            <a:gs pos="100000">
              <a:srgbClr val="E6DCAC"/>
            </a:gs>
          </a:gsLst>
          <a:lin ang="5400000"/>
        </a:gra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2FF8EC3F-60E0-465E-88B6-C38EC4061271}"/>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a:extLst>
              <a:ext uri="{FF2B5EF4-FFF2-40B4-BE49-F238E27FC236}">
                <a16:creationId xmlns:a16="http://schemas.microsoft.com/office/drawing/2014/main" id="{8D89C165-D7BA-4C34-B459-4398EB3D590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a:extLst>
              <a:ext uri="{FF2B5EF4-FFF2-40B4-BE49-F238E27FC236}">
                <a16:creationId xmlns:a16="http://schemas.microsoft.com/office/drawing/2014/main" id="{8021E939-26C0-42DB-B8D9-DFF253D5B6F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02CC009-A348-4365-A978-52A596F6C27F}" type="datetimeFigureOut">
              <a:rPr lang="en-US"/>
              <a:pPr>
                <a:defRPr/>
              </a:pPr>
              <a:t>3/12/2020</a:t>
            </a:fld>
            <a:endParaRPr lang="es-MX"/>
          </a:p>
        </p:txBody>
      </p:sp>
      <p:sp>
        <p:nvSpPr>
          <p:cNvPr id="5" name="4 Marcador de pie de página">
            <a:extLst>
              <a:ext uri="{FF2B5EF4-FFF2-40B4-BE49-F238E27FC236}">
                <a16:creationId xmlns:a16="http://schemas.microsoft.com/office/drawing/2014/main" id="{A0CE8FFD-305E-48B2-A80F-83D2CE66243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s-MX"/>
          </a:p>
        </p:txBody>
      </p:sp>
      <p:sp>
        <p:nvSpPr>
          <p:cNvPr id="6" name="5 Marcador de número de diapositiva">
            <a:extLst>
              <a:ext uri="{FF2B5EF4-FFF2-40B4-BE49-F238E27FC236}">
                <a16:creationId xmlns:a16="http://schemas.microsoft.com/office/drawing/2014/main" id="{F29822BF-085A-4361-AF84-74918925B50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F92EF3D7-A587-4C45-8658-7301C5D3790E}" type="slidenum">
              <a:rPr lang="es-MX" altLang="es-MX"/>
              <a:pPr/>
              <a:t>‹Nº›</a:t>
            </a:fld>
            <a:endParaRPr lang="es-MX" alt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3 CuadroTexto">
            <a:extLst>
              <a:ext uri="{FF2B5EF4-FFF2-40B4-BE49-F238E27FC236}">
                <a16:creationId xmlns:a16="http://schemas.microsoft.com/office/drawing/2014/main" id="{E25C6130-1B0E-49E7-8090-3CCA207B27E5}"/>
              </a:ext>
            </a:extLst>
          </p:cNvPr>
          <p:cNvSpPr txBox="1">
            <a:spLocks noChangeArrowheads="1"/>
          </p:cNvSpPr>
          <p:nvPr/>
        </p:nvSpPr>
        <p:spPr bwMode="auto">
          <a:xfrm>
            <a:off x="684213" y="260350"/>
            <a:ext cx="7985125" cy="624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s-MX" altLang="es-MX" sz="8000"/>
          </a:p>
          <a:p>
            <a:pPr algn="ctr" eaLnBrk="1" hangingPunct="1">
              <a:spcBef>
                <a:spcPct val="0"/>
              </a:spcBef>
              <a:buFontTx/>
              <a:buNone/>
            </a:pPr>
            <a:r>
              <a:rPr lang="es-MX" altLang="es-MX" sz="8000"/>
              <a:t>CAPÍTULO II</a:t>
            </a:r>
          </a:p>
          <a:p>
            <a:pPr algn="ctr" eaLnBrk="1" hangingPunct="1">
              <a:spcBef>
                <a:spcPct val="0"/>
              </a:spcBef>
              <a:buFontTx/>
              <a:buNone/>
            </a:pPr>
            <a:endParaRPr lang="es-MX" altLang="es-MX" sz="4800"/>
          </a:p>
          <a:p>
            <a:pPr algn="ctr" eaLnBrk="1" hangingPunct="1">
              <a:spcBef>
                <a:spcPct val="0"/>
              </a:spcBef>
              <a:buFontTx/>
              <a:buNone/>
            </a:pPr>
            <a:endParaRPr lang="es-MX" altLang="es-MX" sz="4800"/>
          </a:p>
          <a:p>
            <a:pPr algn="ctr" eaLnBrk="1" hangingPunct="1">
              <a:spcBef>
                <a:spcPct val="0"/>
              </a:spcBef>
              <a:buFontTx/>
              <a:buNone/>
            </a:pPr>
            <a:r>
              <a:rPr lang="es-MX" altLang="es-MX" sz="4800"/>
              <a:t>EXPOSITOR</a:t>
            </a:r>
          </a:p>
          <a:p>
            <a:pPr algn="ctr" eaLnBrk="1" hangingPunct="1">
              <a:spcBef>
                <a:spcPct val="0"/>
              </a:spcBef>
              <a:buFontTx/>
              <a:buNone/>
            </a:pPr>
            <a:r>
              <a:rPr lang="es-MX" altLang="es-MX" sz="4800"/>
              <a:t>Dr. Omar Flores Laguna</a:t>
            </a:r>
          </a:p>
          <a:p>
            <a:pPr algn="ctr" eaLnBrk="1" hangingPunct="1">
              <a:spcBef>
                <a:spcPct val="0"/>
              </a:spcBef>
              <a:buFontTx/>
              <a:buNone/>
            </a:pPr>
            <a:endParaRPr lang="es-MX" altLang="es-MX"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7">
            <a:extLst>
              <a:ext uri="{FF2B5EF4-FFF2-40B4-BE49-F238E27FC236}">
                <a16:creationId xmlns:a16="http://schemas.microsoft.com/office/drawing/2014/main" id="{54988F33-0EBA-41C1-89F8-0B3F518979D8}"/>
              </a:ext>
            </a:extLst>
          </p:cNvPr>
          <p:cNvSpPr txBox="1">
            <a:spLocks noChangeArrowheads="1"/>
          </p:cNvSpPr>
          <p:nvPr/>
        </p:nvSpPr>
        <p:spPr bwMode="auto">
          <a:xfrm>
            <a:off x="431800" y="115888"/>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Citas parafraseadas un autor</a:t>
            </a:r>
          </a:p>
        </p:txBody>
      </p:sp>
      <p:sp>
        <p:nvSpPr>
          <p:cNvPr id="31746" name="1 CuadroTexto">
            <a:extLst>
              <a:ext uri="{FF2B5EF4-FFF2-40B4-BE49-F238E27FC236}">
                <a16:creationId xmlns:a16="http://schemas.microsoft.com/office/drawing/2014/main" id="{13EC5426-3A6A-4838-A8A3-B4E454F6B393}"/>
              </a:ext>
            </a:extLst>
          </p:cNvPr>
          <p:cNvSpPr txBox="1">
            <a:spLocks noChangeArrowheads="1"/>
          </p:cNvSpPr>
          <p:nvPr/>
        </p:nvSpPr>
        <p:spPr bwMode="auto">
          <a:xfrm>
            <a:off x="254000" y="836613"/>
            <a:ext cx="8785225" cy="675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s-ES" altLang="es-MX" sz="2500"/>
              <a:t>1. Rodríguez  Bravo (2000) sostiene que, en el campo educativo la evaluación siempre ha estado presente…</a:t>
            </a:r>
            <a:endParaRPr lang="es-MX" altLang="es-MX" sz="2500"/>
          </a:p>
          <a:p>
            <a:pPr eaLnBrk="1" hangingPunct="1">
              <a:lnSpc>
                <a:spcPct val="150000"/>
              </a:lnSpc>
              <a:spcBef>
                <a:spcPct val="0"/>
              </a:spcBef>
              <a:buFontTx/>
              <a:buNone/>
            </a:pPr>
            <a:r>
              <a:rPr lang="es-ES" altLang="es-MX" sz="2500"/>
              <a:t>2. En el campo educativo la evaluación siempre ha estado presente (Rodríguez Bravo, 2000)…</a:t>
            </a:r>
            <a:endParaRPr lang="es-MX" altLang="es-MX" sz="2500"/>
          </a:p>
          <a:p>
            <a:pPr eaLnBrk="1" hangingPunct="1">
              <a:lnSpc>
                <a:spcPct val="150000"/>
              </a:lnSpc>
              <a:spcBef>
                <a:spcPct val="0"/>
              </a:spcBef>
              <a:buFontTx/>
              <a:buNone/>
            </a:pPr>
            <a:r>
              <a:rPr lang="es-ES" altLang="es-MX" sz="2500"/>
              <a:t>- Si el nombre del autor es parte de la narración cite como en el primer ejemplo, citando el año de publicación entre paréntesis. Si el autor no es parte del texto, se cita colocando entre paréntesis como en el segundo ejemplo.  Si se ha de citar un autor en el siguiente párrafo, se cita que es el mismo autor el que sigue comentando o se escribe el apellido del autor solamente.</a:t>
            </a:r>
            <a:endParaRPr lang="es-MX" altLang="es-MX" sz="2500"/>
          </a:p>
          <a:p>
            <a:pPr eaLnBrk="1" hangingPunct="1">
              <a:lnSpc>
                <a:spcPct val="150000"/>
              </a:lnSpc>
              <a:spcBef>
                <a:spcPct val="50000"/>
              </a:spcBef>
              <a:buFontTx/>
              <a:buNone/>
            </a:pPr>
            <a:endParaRPr lang="es-ES" altLang="es-MX" sz="29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7">
            <a:extLst>
              <a:ext uri="{FF2B5EF4-FFF2-40B4-BE49-F238E27FC236}">
                <a16:creationId xmlns:a16="http://schemas.microsoft.com/office/drawing/2014/main" id="{69B111F6-9346-48B8-996C-38E0C4A32AF7}"/>
              </a:ext>
            </a:extLst>
          </p:cNvPr>
          <p:cNvSpPr txBox="1">
            <a:spLocks noChangeArrowheads="1"/>
          </p:cNvSpPr>
          <p:nvPr/>
        </p:nvSpPr>
        <p:spPr bwMode="auto">
          <a:xfrm>
            <a:off x="409575" y="354013"/>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Citas parafraseadas dos autores</a:t>
            </a:r>
          </a:p>
        </p:txBody>
      </p:sp>
      <p:sp>
        <p:nvSpPr>
          <p:cNvPr id="33794" name="1 CuadroTexto">
            <a:extLst>
              <a:ext uri="{FF2B5EF4-FFF2-40B4-BE49-F238E27FC236}">
                <a16:creationId xmlns:a16="http://schemas.microsoft.com/office/drawing/2014/main" id="{773257E9-54ED-4F58-8D78-A190AAEA6211}"/>
              </a:ext>
            </a:extLst>
          </p:cNvPr>
          <p:cNvSpPr txBox="1">
            <a:spLocks noChangeArrowheads="1"/>
          </p:cNvSpPr>
          <p:nvPr/>
        </p:nvSpPr>
        <p:spPr bwMode="auto">
          <a:xfrm>
            <a:off x="254000" y="981075"/>
            <a:ext cx="8785225"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s-ES" altLang="es-MX" sz="2800"/>
              <a:t>1. Pérez García y Ramírez Flores (2005) mostraron que…</a:t>
            </a:r>
            <a:endParaRPr lang="es-MX" altLang="es-MX" sz="2800"/>
          </a:p>
          <a:p>
            <a:pPr eaLnBrk="1" hangingPunct="1">
              <a:lnSpc>
                <a:spcPct val="150000"/>
              </a:lnSpc>
              <a:spcBef>
                <a:spcPct val="0"/>
              </a:spcBef>
              <a:buFontTx/>
              <a:buNone/>
            </a:pPr>
            <a:r>
              <a:rPr lang="es-ES" altLang="es-MX" sz="2800"/>
              <a:t>2. En un estudio reciente (Pérez García y Ramírez Flores, 2005) se muestra que…</a:t>
            </a:r>
          </a:p>
          <a:p>
            <a:pPr algn="ctr" eaLnBrk="1" hangingPunct="1">
              <a:lnSpc>
                <a:spcPct val="150000"/>
              </a:lnSpc>
              <a:spcBef>
                <a:spcPct val="0"/>
              </a:spcBef>
              <a:buFontTx/>
              <a:buNone/>
            </a:pPr>
            <a:r>
              <a:rPr lang="es-ES" altLang="es-MX" b="1"/>
              <a:t>Tres o más autores</a:t>
            </a:r>
            <a:endParaRPr lang="es-MX" altLang="es-MX" b="1"/>
          </a:p>
          <a:p>
            <a:pPr>
              <a:lnSpc>
                <a:spcPct val="150000"/>
              </a:lnSpc>
              <a:spcBef>
                <a:spcPct val="0"/>
              </a:spcBef>
              <a:buFontTx/>
              <a:buNone/>
            </a:pPr>
            <a:r>
              <a:rPr lang="es-ES" altLang="es-MX" sz="2800"/>
              <a:t>1. Sánchez Pérez, Ramírez Flores y Flores García (2007) encontraron que…</a:t>
            </a:r>
            <a:endParaRPr lang="es-MX" altLang="es-MX" sz="2800"/>
          </a:p>
          <a:p>
            <a:pPr>
              <a:lnSpc>
                <a:spcPct val="150000"/>
              </a:lnSpc>
              <a:spcBef>
                <a:spcPct val="0"/>
              </a:spcBef>
              <a:buFontTx/>
              <a:buNone/>
            </a:pPr>
            <a:r>
              <a:rPr lang="es-ES" altLang="es-MX" sz="2800"/>
              <a:t>2. Un estudio reciente (Sánchez Pérez, Ramírez Flores y Bravo García, 2007) mostró que…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7">
            <a:extLst>
              <a:ext uri="{FF2B5EF4-FFF2-40B4-BE49-F238E27FC236}">
                <a16:creationId xmlns:a16="http://schemas.microsoft.com/office/drawing/2014/main" id="{312DE0FF-AE4B-4674-A934-1A685AFA8789}"/>
              </a:ext>
            </a:extLst>
          </p:cNvPr>
          <p:cNvSpPr txBox="1">
            <a:spLocks noChangeArrowheads="1"/>
          </p:cNvSpPr>
          <p:nvPr/>
        </p:nvSpPr>
        <p:spPr bwMode="auto">
          <a:xfrm>
            <a:off x="409575" y="354013"/>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Citas subsiguientes</a:t>
            </a:r>
          </a:p>
        </p:txBody>
      </p:sp>
      <p:sp>
        <p:nvSpPr>
          <p:cNvPr id="12291" name="1 CuadroTexto">
            <a:extLst>
              <a:ext uri="{FF2B5EF4-FFF2-40B4-BE49-F238E27FC236}">
                <a16:creationId xmlns:a16="http://schemas.microsoft.com/office/drawing/2014/main" id="{4436A59E-BAFE-4D02-BDC3-31E87529D9AC}"/>
              </a:ext>
            </a:extLst>
          </p:cNvPr>
          <p:cNvSpPr txBox="1">
            <a:spLocks noChangeArrowheads="1"/>
          </p:cNvSpPr>
          <p:nvPr/>
        </p:nvSpPr>
        <p:spPr bwMode="auto">
          <a:xfrm>
            <a:off x="254000" y="692150"/>
            <a:ext cx="8785225" cy="7848600"/>
          </a:xfrm>
          <a:prstGeom prst="rect">
            <a:avLst/>
          </a:prstGeom>
          <a:noFill/>
          <a:ln>
            <a:noFill/>
          </a:ln>
        </p:spPr>
        <p:txBody>
          <a:bodyPr>
            <a:spAutoFit/>
          </a:bodyPr>
          <a:lstStyle>
            <a:lvl1pPr eaLnBrk="0" hangingPunct="0">
              <a:defRPr sz="2000">
                <a:solidFill>
                  <a:schemeClr val="tx1"/>
                </a:solidFill>
                <a:latin typeface="Calibri" pitchFamily="34" charset="0"/>
                <a:cs typeface="Arial" charset="0"/>
              </a:defRPr>
            </a:lvl1pPr>
            <a:lvl2pPr marL="742950" indent="-285750" eaLnBrk="0" hangingPunct="0">
              <a:defRPr sz="2000">
                <a:solidFill>
                  <a:schemeClr val="tx1"/>
                </a:solidFill>
                <a:latin typeface="Calibri" pitchFamily="34" charset="0"/>
                <a:cs typeface="Arial" charset="0"/>
              </a:defRPr>
            </a:lvl2pPr>
            <a:lvl3pPr marL="1143000" indent="-228600" eaLnBrk="0" hangingPunct="0">
              <a:defRPr sz="2000">
                <a:solidFill>
                  <a:schemeClr val="tx1"/>
                </a:solidFill>
                <a:latin typeface="Calibri" pitchFamily="34" charset="0"/>
                <a:cs typeface="Arial" charset="0"/>
              </a:defRPr>
            </a:lvl3pPr>
            <a:lvl4pPr marL="1600200" indent="-228600" eaLnBrk="0" hangingPunct="0">
              <a:defRPr sz="2000">
                <a:solidFill>
                  <a:schemeClr val="tx1"/>
                </a:solidFill>
                <a:latin typeface="Calibri" pitchFamily="34" charset="0"/>
                <a:cs typeface="Arial" charset="0"/>
              </a:defRPr>
            </a:lvl4pPr>
            <a:lvl5pPr marL="2057400" indent="-228600" eaLnBrk="0" hangingPunct="0">
              <a:defRPr sz="2000">
                <a:solidFill>
                  <a:schemeClr val="tx1"/>
                </a:solidFill>
                <a:latin typeface="Calibri" pitchFamily="34" charset="0"/>
                <a:cs typeface="Arial" charset="0"/>
              </a:defRPr>
            </a:lvl5pPr>
            <a:lvl6pPr marL="2514600" indent="-228600" eaLnBrk="0" fontAlgn="base" hangingPunct="0">
              <a:spcBef>
                <a:spcPct val="0"/>
              </a:spcBef>
              <a:spcAft>
                <a:spcPct val="0"/>
              </a:spcAft>
              <a:defRPr sz="2000">
                <a:solidFill>
                  <a:schemeClr val="tx1"/>
                </a:solidFill>
                <a:latin typeface="Calibri" pitchFamily="34" charset="0"/>
                <a:cs typeface="Arial" charset="0"/>
              </a:defRPr>
            </a:lvl6pPr>
            <a:lvl7pPr marL="2971800" indent="-228600" eaLnBrk="0" fontAlgn="base" hangingPunct="0">
              <a:spcBef>
                <a:spcPct val="0"/>
              </a:spcBef>
              <a:spcAft>
                <a:spcPct val="0"/>
              </a:spcAft>
              <a:defRPr sz="2000">
                <a:solidFill>
                  <a:schemeClr val="tx1"/>
                </a:solidFill>
                <a:latin typeface="Calibri" pitchFamily="34" charset="0"/>
                <a:cs typeface="Arial" charset="0"/>
              </a:defRPr>
            </a:lvl7pPr>
            <a:lvl8pPr marL="3429000" indent="-228600" eaLnBrk="0" fontAlgn="base" hangingPunct="0">
              <a:spcBef>
                <a:spcPct val="0"/>
              </a:spcBef>
              <a:spcAft>
                <a:spcPct val="0"/>
              </a:spcAft>
              <a:defRPr sz="2000">
                <a:solidFill>
                  <a:schemeClr val="tx1"/>
                </a:solidFill>
                <a:latin typeface="Calibri" pitchFamily="34" charset="0"/>
                <a:cs typeface="Arial" charset="0"/>
              </a:defRPr>
            </a:lvl8pPr>
            <a:lvl9pPr marL="3886200" indent="-228600" eaLnBrk="0" fontAlgn="base" hangingPunct="0">
              <a:spcBef>
                <a:spcPct val="0"/>
              </a:spcBef>
              <a:spcAft>
                <a:spcPct val="0"/>
              </a:spcAft>
              <a:defRPr sz="2000">
                <a:solidFill>
                  <a:schemeClr val="tx1"/>
                </a:solidFill>
                <a:latin typeface="Calibri" pitchFamily="34" charset="0"/>
                <a:cs typeface="Arial" charset="0"/>
              </a:defRPr>
            </a:lvl9pPr>
          </a:lstStyle>
          <a:p>
            <a:pPr marL="514350" indent="-514350" eaLnBrk="1" hangingPunct="1">
              <a:lnSpc>
                <a:spcPct val="200000"/>
              </a:lnSpc>
              <a:buFontTx/>
              <a:buAutoNum type="arabicPeriod"/>
              <a:defRPr/>
            </a:pPr>
            <a:r>
              <a:rPr lang="es-ES" sz="2800" dirty="0"/>
              <a:t>Sánchez Pérez et al. (2007) encontraron que …</a:t>
            </a:r>
          </a:p>
          <a:p>
            <a:pPr algn="ctr" eaLnBrk="1" hangingPunct="1">
              <a:lnSpc>
                <a:spcPct val="200000"/>
              </a:lnSpc>
              <a:defRPr/>
            </a:pPr>
            <a:r>
              <a:rPr lang="es-ES" sz="3200" b="1" dirty="0"/>
              <a:t>Grupos como autores</a:t>
            </a:r>
          </a:p>
          <a:p>
            <a:pPr>
              <a:lnSpc>
                <a:spcPct val="150000"/>
              </a:lnSpc>
              <a:defRPr/>
            </a:pPr>
            <a:r>
              <a:rPr lang="es-ES" sz="2700" dirty="0"/>
              <a:t>- Los nombres de grupos que funcionan como autores (corporaciones, instituciones) se escriben completos.  Los nombres de algunos autores corporativos se escriben completos la primera cita y se abrevian a partir de la siguiente.</a:t>
            </a:r>
            <a:endParaRPr lang="es-MX" sz="2700" dirty="0"/>
          </a:p>
          <a:p>
            <a:pPr>
              <a:lnSpc>
                <a:spcPct val="150000"/>
              </a:lnSpc>
              <a:defRPr/>
            </a:pPr>
            <a:r>
              <a:rPr lang="es-ES" sz="2700" dirty="0"/>
              <a:t>1. (Instituto Mexicano del Seguro Social [IMSS], 2003)</a:t>
            </a:r>
            <a:endParaRPr lang="es-MX" sz="2700" dirty="0"/>
          </a:p>
          <a:p>
            <a:pPr>
              <a:lnSpc>
                <a:spcPct val="150000"/>
              </a:lnSpc>
              <a:defRPr/>
            </a:pPr>
            <a:r>
              <a:rPr lang="es-ES" sz="2700" dirty="0"/>
              <a:t>2. (Universidad de Montemorelos [UM], 2008).</a:t>
            </a:r>
            <a:endParaRPr lang="es-MX" sz="2700" dirty="0"/>
          </a:p>
          <a:p>
            <a:pPr eaLnBrk="1" hangingPunct="1">
              <a:lnSpc>
                <a:spcPct val="200000"/>
              </a:lnSpc>
              <a:defRPr/>
            </a:pPr>
            <a:endParaRPr lang="es-ES" sz="2800" b="1" dirty="0"/>
          </a:p>
          <a:p>
            <a:pPr algn="ctr" eaLnBrk="1" hangingPunct="1">
              <a:lnSpc>
                <a:spcPct val="150000"/>
              </a:lnSpc>
              <a:defRPr/>
            </a:pPr>
            <a:endParaRPr lang="es-ES" sz="2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7">
            <a:extLst>
              <a:ext uri="{FF2B5EF4-FFF2-40B4-BE49-F238E27FC236}">
                <a16:creationId xmlns:a16="http://schemas.microsoft.com/office/drawing/2014/main" id="{6110DA6F-DCF3-4543-8AFB-DF0D768A2EB0}"/>
              </a:ext>
            </a:extLst>
          </p:cNvPr>
          <p:cNvSpPr txBox="1">
            <a:spLocks noChangeArrowheads="1"/>
          </p:cNvSpPr>
          <p:nvPr/>
        </p:nvSpPr>
        <p:spPr bwMode="auto">
          <a:xfrm>
            <a:off x="409575" y="354013"/>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Transcripciones textuales menos de 40 palabras</a:t>
            </a:r>
          </a:p>
        </p:txBody>
      </p:sp>
      <p:sp>
        <p:nvSpPr>
          <p:cNvPr id="37890" name="1 CuadroTexto">
            <a:extLst>
              <a:ext uri="{FF2B5EF4-FFF2-40B4-BE49-F238E27FC236}">
                <a16:creationId xmlns:a16="http://schemas.microsoft.com/office/drawing/2014/main" id="{B03A07A1-37D4-4B15-9011-28AD9B87B2AC}"/>
              </a:ext>
            </a:extLst>
          </p:cNvPr>
          <p:cNvSpPr txBox="1">
            <a:spLocks noChangeArrowheads="1"/>
          </p:cNvSpPr>
          <p:nvPr/>
        </p:nvSpPr>
        <p:spPr bwMode="auto">
          <a:xfrm>
            <a:off x="228600" y="939800"/>
            <a:ext cx="8785225" cy="806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es-MX" altLang="es-MX" sz="2800" b="1"/>
              <a:t>- </a:t>
            </a:r>
            <a:r>
              <a:rPr lang="es-ES" altLang="es-MX" sz="2800"/>
              <a:t>Se escriben entre comillas y al final se hace referencia al número de página(s). </a:t>
            </a:r>
            <a:endParaRPr lang="es-MX" altLang="es-MX" sz="2800"/>
          </a:p>
          <a:p>
            <a:pPr>
              <a:lnSpc>
                <a:spcPct val="150000"/>
              </a:lnSpc>
              <a:spcBef>
                <a:spcPct val="0"/>
              </a:spcBef>
              <a:buFontTx/>
              <a:buNone/>
            </a:pPr>
            <a:r>
              <a:rPr lang="es-ES" altLang="es-MX" sz="2800"/>
              <a:t>1. Reyes García (2000) menciona recursos e innovaciones que se pueden realizar en los: “Modelos educativos, diseño del aprendizaje, enseñanza, evaluación, materiales didácticos, uso de tecnología, aplicación de recursos en medios electrónicos, computación, multimedios, tele conferencia, Internet, transmisiones satelitales entre otros” (p.138).</a:t>
            </a:r>
            <a:endParaRPr lang="es-MX" altLang="es-MX" sz="2800"/>
          </a:p>
          <a:p>
            <a:pPr eaLnBrk="1" hangingPunct="1">
              <a:lnSpc>
                <a:spcPct val="150000"/>
              </a:lnSpc>
              <a:spcBef>
                <a:spcPct val="0"/>
              </a:spcBef>
              <a:buFontTx/>
              <a:buNone/>
            </a:pPr>
            <a:endParaRPr lang="es-ES" altLang="es-MX" sz="2800"/>
          </a:p>
          <a:p>
            <a:pPr eaLnBrk="1" hangingPunct="1">
              <a:lnSpc>
                <a:spcPct val="200000"/>
              </a:lnSpc>
              <a:spcBef>
                <a:spcPct val="0"/>
              </a:spcBef>
              <a:buFontTx/>
              <a:buNone/>
            </a:pPr>
            <a:endParaRPr lang="es-ES" altLang="es-MX" sz="2800" b="1"/>
          </a:p>
          <a:p>
            <a:pPr algn="ctr" eaLnBrk="1" hangingPunct="1">
              <a:lnSpc>
                <a:spcPct val="150000"/>
              </a:lnSpc>
              <a:spcBef>
                <a:spcPct val="0"/>
              </a:spcBef>
              <a:buFontTx/>
              <a:buNone/>
            </a:pPr>
            <a:endParaRPr lang="es-ES" altLang="es-MX" sz="28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7">
            <a:extLst>
              <a:ext uri="{FF2B5EF4-FFF2-40B4-BE49-F238E27FC236}">
                <a16:creationId xmlns:a16="http://schemas.microsoft.com/office/drawing/2014/main" id="{1DF9480C-8646-4E3F-955C-A008A355FD44}"/>
              </a:ext>
            </a:extLst>
          </p:cNvPr>
          <p:cNvSpPr txBox="1">
            <a:spLocks noChangeArrowheads="1"/>
          </p:cNvSpPr>
          <p:nvPr/>
        </p:nvSpPr>
        <p:spPr bwMode="auto">
          <a:xfrm>
            <a:off x="409575" y="354013"/>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Transcripciones textuales menos de 40 palabras</a:t>
            </a:r>
          </a:p>
        </p:txBody>
      </p:sp>
      <p:sp>
        <p:nvSpPr>
          <p:cNvPr id="39938" name="1 CuadroTexto">
            <a:extLst>
              <a:ext uri="{FF2B5EF4-FFF2-40B4-BE49-F238E27FC236}">
                <a16:creationId xmlns:a16="http://schemas.microsoft.com/office/drawing/2014/main" id="{2B266B9E-B1E5-4007-A569-F7E9786B8542}"/>
              </a:ext>
            </a:extLst>
          </p:cNvPr>
          <p:cNvSpPr txBox="1">
            <a:spLocks noChangeArrowheads="1"/>
          </p:cNvSpPr>
          <p:nvPr/>
        </p:nvSpPr>
        <p:spPr bwMode="auto">
          <a:xfrm>
            <a:off x="228600" y="939800"/>
            <a:ext cx="8785225" cy="741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es-MX" altLang="es-MX" sz="2800"/>
              <a:t>1. </a:t>
            </a:r>
            <a:r>
              <a:rPr lang="es-ES" altLang="es-MX" sz="2800"/>
              <a:t>“Modelos educativos, diseño del aprendizaje, enseñanza, evaluación, materiales didácticos, uso de tecnología, aplicación de recursos en medios electrónicos, computación, multimedios, tele conferencia, Internet, transmisiones satelitales entre otros” (Reyes García, 2000, p.138).</a:t>
            </a:r>
            <a:endParaRPr lang="es-MX" altLang="es-MX" sz="2800"/>
          </a:p>
          <a:p>
            <a:pPr>
              <a:lnSpc>
                <a:spcPct val="150000"/>
              </a:lnSpc>
              <a:spcBef>
                <a:spcPct val="0"/>
              </a:spcBef>
              <a:buFontTx/>
              <a:buNone/>
            </a:pPr>
            <a:r>
              <a:rPr lang="es-ES" altLang="es-MX" sz="2800"/>
              <a:t>- Si el artículo no tiene página se escribe el número de párrafo (párr. 7).</a:t>
            </a:r>
            <a:endParaRPr lang="es-MX" altLang="es-MX" sz="2800"/>
          </a:p>
          <a:p>
            <a:pPr eaLnBrk="1" hangingPunct="1">
              <a:lnSpc>
                <a:spcPct val="150000"/>
              </a:lnSpc>
              <a:spcBef>
                <a:spcPct val="0"/>
              </a:spcBef>
              <a:buFontTx/>
              <a:buNone/>
            </a:pPr>
            <a:endParaRPr lang="es-ES" altLang="es-MX" sz="2800"/>
          </a:p>
          <a:p>
            <a:pPr eaLnBrk="1" hangingPunct="1">
              <a:lnSpc>
                <a:spcPct val="200000"/>
              </a:lnSpc>
              <a:spcBef>
                <a:spcPct val="0"/>
              </a:spcBef>
              <a:buFontTx/>
              <a:buNone/>
            </a:pPr>
            <a:endParaRPr lang="es-ES" altLang="es-MX" sz="2800" b="1"/>
          </a:p>
          <a:p>
            <a:pPr algn="ctr" eaLnBrk="1" hangingPunct="1">
              <a:lnSpc>
                <a:spcPct val="150000"/>
              </a:lnSpc>
              <a:spcBef>
                <a:spcPct val="0"/>
              </a:spcBef>
              <a:buFontTx/>
              <a:buNone/>
            </a:pPr>
            <a:endParaRPr lang="es-ES" altLang="es-MX" sz="28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7">
            <a:extLst>
              <a:ext uri="{FF2B5EF4-FFF2-40B4-BE49-F238E27FC236}">
                <a16:creationId xmlns:a16="http://schemas.microsoft.com/office/drawing/2014/main" id="{596BFE51-539A-4DAC-B0AB-2D51174F8A82}"/>
              </a:ext>
            </a:extLst>
          </p:cNvPr>
          <p:cNvSpPr txBox="1">
            <a:spLocks noChangeArrowheads="1"/>
          </p:cNvSpPr>
          <p:nvPr/>
        </p:nvSpPr>
        <p:spPr bwMode="auto">
          <a:xfrm>
            <a:off x="409575" y="354013"/>
            <a:ext cx="84248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Transcripciones textuales 40 o más palabras</a:t>
            </a:r>
          </a:p>
        </p:txBody>
      </p:sp>
      <p:sp>
        <p:nvSpPr>
          <p:cNvPr id="12291" name="1 CuadroTexto">
            <a:extLst>
              <a:ext uri="{FF2B5EF4-FFF2-40B4-BE49-F238E27FC236}">
                <a16:creationId xmlns:a16="http://schemas.microsoft.com/office/drawing/2014/main" id="{725C88BF-839B-4F31-B5EE-15DDF8C479E0}"/>
              </a:ext>
            </a:extLst>
          </p:cNvPr>
          <p:cNvSpPr txBox="1">
            <a:spLocks noChangeArrowheads="1"/>
          </p:cNvSpPr>
          <p:nvPr/>
        </p:nvSpPr>
        <p:spPr bwMode="auto">
          <a:xfrm>
            <a:off x="228600" y="939800"/>
            <a:ext cx="8785225" cy="5402263"/>
          </a:xfrm>
          <a:prstGeom prst="rect">
            <a:avLst/>
          </a:prstGeom>
          <a:noFill/>
          <a:ln>
            <a:noFill/>
          </a:ln>
        </p:spPr>
        <p:txBody>
          <a:bodyPr>
            <a:spAutoFit/>
          </a:bodyPr>
          <a:lstStyle>
            <a:lvl1pPr eaLnBrk="0" hangingPunct="0">
              <a:defRPr sz="2000">
                <a:solidFill>
                  <a:schemeClr val="tx1"/>
                </a:solidFill>
                <a:latin typeface="Calibri" pitchFamily="34" charset="0"/>
                <a:cs typeface="Arial" charset="0"/>
              </a:defRPr>
            </a:lvl1pPr>
            <a:lvl2pPr marL="742950" indent="-285750" eaLnBrk="0" hangingPunct="0">
              <a:defRPr sz="2000">
                <a:solidFill>
                  <a:schemeClr val="tx1"/>
                </a:solidFill>
                <a:latin typeface="Calibri" pitchFamily="34" charset="0"/>
                <a:cs typeface="Arial" charset="0"/>
              </a:defRPr>
            </a:lvl2pPr>
            <a:lvl3pPr marL="1143000" indent="-228600" eaLnBrk="0" hangingPunct="0">
              <a:defRPr sz="2000">
                <a:solidFill>
                  <a:schemeClr val="tx1"/>
                </a:solidFill>
                <a:latin typeface="Calibri" pitchFamily="34" charset="0"/>
                <a:cs typeface="Arial" charset="0"/>
              </a:defRPr>
            </a:lvl3pPr>
            <a:lvl4pPr marL="1600200" indent="-228600" eaLnBrk="0" hangingPunct="0">
              <a:defRPr sz="2000">
                <a:solidFill>
                  <a:schemeClr val="tx1"/>
                </a:solidFill>
                <a:latin typeface="Calibri" pitchFamily="34" charset="0"/>
                <a:cs typeface="Arial" charset="0"/>
              </a:defRPr>
            </a:lvl4pPr>
            <a:lvl5pPr marL="2057400" indent="-228600" eaLnBrk="0" hangingPunct="0">
              <a:defRPr sz="2000">
                <a:solidFill>
                  <a:schemeClr val="tx1"/>
                </a:solidFill>
                <a:latin typeface="Calibri" pitchFamily="34" charset="0"/>
                <a:cs typeface="Arial" charset="0"/>
              </a:defRPr>
            </a:lvl5pPr>
            <a:lvl6pPr marL="2514600" indent="-228600" eaLnBrk="0" fontAlgn="base" hangingPunct="0">
              <a:spcBef>
                <a:spcPct val="0"/>
              </a:spcBef>
              <a:spcAft>
                <a:spcPct val="0"/>
              </a:spcAft>
              <a:defRPr sz="2000">
                <a:solidFill>
                  <a:schemeClr val="tx1"/>
                </a:solidFill>
                <a:latin typeface="Calibri" pitchFamily="34" charset="0"/>
                <a:cs typeface="Arial" charset="0"/>
              </a:defRPr>
            </a:lvl6pPr>
            <a:lvl7pPr marL="2971800" indent="-228600" eaLnBrk="0" fontAlgn="base" hangingPunct="0">
              <a:spcBef>
                <a:spcPct val="0"/>
              </a:spcBef>
              <a:spcAft>
                <a:spcPct val="0"/>
              </a:spcAft>
              <a:defRPr sz="2000">
                <a:solidFill>
                  <a:schemeClr val="tx1"/>
                </a:solidFill>
                <a:latin typeface="Calibri" pitchFamily="34" charset="0"/>
                <a:cs typeface="Arial" charset="0"/>
              </a:defRPr>
            </a:lvl7pPr>
            <a:lvl8pPr marL="3429000" indent="-228600" eaLnBrk="0" fontAlgn="base" hangingPunct="0">
              <a:spcBef>
                <a:spcPct val="0"/>
              </a:spcBef>
              <a:spcAft>
                <a:spcPct val="0"/>
              </a:spcAft>
              <a:defRPr sz="2000">
                <a:solidFill>
                  <a:schemeClr val="tx1"/>
                </a:solidFill>
                <a:latin typeface="Calibri" pitchFamily="34" charset="0"/>
                <a:cs typeface="Arial" charset="0"/>
              </a:defRPr>
            </a:lvl8pPr>
            <a:lvl9pPr marL="3886200" indent="-228600" eaLnBrk="0" fontAlgn="base" hangingPunct="0">
              <a:spcBef>
                <a:spcPct val="0"/>
              </a:spcBef>
              <a:spcAft>
                <a:spcPct val="0"/>
              </a:spcAft>
              <a:defRPr sz="2000">
                <a:solidFill>
                  <a:schemeClr val="tx1"/>
                </a:solidFill>
                <a:latin typeface="Calibri" pitchFamily="34" charset="0"/>
                <a:cs typeface="Arial" charset="0"/>
              </a:defRPr>
            </a:lvl9pPr>
          </a:lstStyle>
          <a:p>
            <a:pPr>
              <a:lnSpc>
                <a:spcPct val="150000"/>
              </a:lnSpc>
              <a:defRPr/>
            </a:pPr>
            <a:r>
              <a:rPr lang="es-ES" sz="2800" dirty="0"/>
              <a:t>Se escriben en bloque a espacio sencillo sin utilizar comillas.</a:t>
            </a:r>
          </a:p>
          <a:p>
            <a:pPr marL="623888" indent="-623888">
              <a:defRPr/>
            </a:pPr>
            <a:r>
              <a:rPr lang="es-ES" sz="2800" dirty="0"/>
              <a:t>        </a:t>
            </a:r>
            <a:r>
              <a:rPr lang="es-ES" sz="2900" dirty="0"/>
              <a:t>El punto de vista de los autores es que siempre es importante ver el pasado para construir el presente y mirar hacia el futuro. Es decir resulta conveniente localizar, obtener y consultar estudios antecedentes, libros, revistas científicas, ensayos tesis foros y páginas de Internet, material audiovisual, testimonio de expertos y toda aquella fuente que se relacione con nuestro problema o tema de investigación. (Hernández García, 2003, p. 64)</a:t>
            </a:r>
            <a:endParaRPr lang="es-ES"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7">
            <a:extLst>
              <a:ext uri="{FF2B5EF4-FFF2-40B4-BE49-F238E27FC236}">
                <a16:creationId xmlns:a16="http://schemas.microsoft.com/office/drawing/2014/main" id="{CA06ACF9-754E-4B56-A7B8-3FD0C2013FCC}"/>
              </a:ext>
            </a:extLst>
          </p:cNvPr>
          <p:cNvSpPr txBox="1">
            <a:spLocks noChangeArrowheads="1"/>
          </p:cNvSpPr>
          <p:nvPr/>
        </p:nvSpPr>
        <p:spPr bwMode="auto">
          <a:xfrm>
            <a:off x="409575" y="354013"/>
            <a:ext cx="84248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Artículos sin fecha</a:t>
            </a:r>
          </a:p>
        </p:txBody>
      </p:sp>
      <p:sp>
        <p:nvSpPr>
          <p:cNvPr id="44034" name="1 CuadroTexto">
            <a:extLst>
              <a:ext uri="{FF2B5EF4-FFF2-40B4-BE49-F238E27FC236}">
                <a16:creationId xmlns:a16="http://schemas.microsoft.com/office/drawing/2014/main" id="{2ECCEEB9-DE9E-438A-8E65-F79102D1ED55}"/>
              </a:ext>
            </a:extLst>
          </p:cNvPr>
          <p:cNvSpPr txBox="1">
            <a:spLocks noChangeArrowheads="1"/>
          </p:cNvSpPr>
          <p:nvPr/>
        </p:nvSpPr>
        <p:spPr bwMode="auto">
          <a:xfrm>
            <a:off x="228600" y="939800"/>
            <a:ext cx="8785225"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es-ES" altLang="es-MX"/>
              <a:t>- Se escribe el autor y enseguida entre paréntesis las iniciales de las palabras sin fecha (sf).</a:t>
            </a:r>
          </a:p>
          <a:p>
            <a:pPr algn="ctr">
              <a:lnSpc>
                <a:spcPct val="150000"/>
              </a:lnSpc>
              <a:spcBef>
                <a:spcPct val="0"/>
              </a:spcBef>
              <a:buFontTx/>
              <a:buNone/>
            </a:pPr>
            <a:r>
              <a:rPr lang="es-MX" altLang="es-MX" b="1"/>
              <a:t>Citas de segunda mano</a:t>
            </a:r>
          </a:p>
          <a:p>
            <a:pPr algn="just">
              <a:lnSpc>
                <a:spcPct val="150000"/>
              </a:lnSpc>
              <a:spcBef>
                <a:spcPct val="0"/>
              </a:spcBef>
              <a:buFontTx/>
              <a:buNone/>
            </a:pPr>
            <a:r>
              <a:rPr lang="es-ES" altLang="es-MX"/>
              <a:t>- Cuando un autor cita a otro autor se escribe de la siguiente manera: Fernández García (1999, citado en Bravo Ramírez, 2009).  En la lista de referencias se cita la fuente primaria que es, Bravo Ramírez.</a:t>
            </a:r>
            <a:endParaRPr lang="es-ES" altLang="es-MX" sz="2800" b="1"/>
          </a:p>
          <a:p>
            <a:pPr algn="ctr" eaLnBrk="1" hangingPunct="1">
              <a:lnSpc>
                <a:spcPct val="150000"/>
              </a:lnSpc>
              <a:spcBef>
                <a:spcPct val="0"/>
              </a:spcBef>
              <a:buFontTx/>
              <a:buNone/>
            </a:pPr>
            <a:endParaRPr lang="es-ES" altLang="es-MX" sz="28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7">
            <a:extLst>
              <a:ext uri="{FF2B5EF4-FFF2-40B4-BE49-F238E27FC236}">
                <a16:creationId xmlns:a16="http://schemas.microsoft.com/office/drawing/2014/main" id="{469F5A48-DA8E-4427-BE47-B8EBB5949737}"/>
              </a:ext>
            </a:extLst>
          </p:cNvPr>
          <p:cNvSpPr txBox="1">
            <a:spLocks noChangeArrowheads="1"/>
          </p:cNvSpPr>
          <p:nvPr/>
        </p:nvSpPr>
        <p:spPr bwMode="auto">
          <a:xfrm>
            <a:off x="409575" y="354013"/>
            <a:ext cx="84248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Lista de referencias</a:t>
            </a:r>
          </a:p>
        </p:txBody>
      </p:sp>
      <p:sp>
        <p:nvSpPr>
          <p:cNvPr id="46082" name="1 CuadroTexto">
            <a:extLst>
              <a:ext uri="{FF2B5EF4-FFF2-40B4-BE49-F238E27FC236}">
                <a16:creationId xmlns:a16="http://schemas.microsoft.com/office/drawing/2014/main" id="{F4404CD4-C83B-4E0A-819E-CF12C27E7F7C}"/>
              </a:ext>
            </a:extLst>
          </p:cNvPr>
          <p:cNvSpPr txBox="1">
            <a:spLocks noChangeArrowheads="1"/>
          </p:cNvSpPr>
          <p:nvPr/>
        </p:nvSpPr>
        <p:spPr bwMode="auto">
          <a:xfrm>
            <a:off x="228600" y="939800"/>
            <a:ext cx="8785225" cy="648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es-ES" altLang="es-MX" sz="2800"/>
              <a:t>1. La lista de referencias se compone de todas las fuentes primarias citadas en el texto de la investigación. Todo autor citado en el texto debe estar en la lista de referencias. Si una obra de la lista no se cita en el texto, debe quitarse de la lista o añadirse al texto o viceversa. </a:t>
            </a:r>
            <a:endParaRPr lang="es-MX" altLang="es-MX" sz="2800"/>
          </a:p>
          <a:p>
            <a:pPr>
              <a:lnSpc>
                <a:spcPct val="150000"/>
              </a:lnSpc>
              <a:spcBef>
                <a:spcPct val="0"/>
              </a:spcBef>
              <a:buFontTx/>
              <a:buNone/>
            </a:pPr>
            <a:r>
              <a:rPr lang="es-ES" altLang="es-MX" sz="2800"/>
              <a:t>2. Los listados bibliográficos deben aparecer en orden alfabético.</a:t>
            </a:r>
            <a:endParaRPr lang="es-MX" altLang="es-MX" sz="2800"/>
          </a:p>
          <a:p>
            <a:pPr>
              <a:lnSpc>
                <a:spcPct val="150000"/>
              </a:lnSpc>
              <a:spcBef>
                <a:spcPct val="0"/>
              </a:spcBef>
              <a:buFontTx/>
              <a:buNone/>
            </a:pPr>
            <a:r>
              <a:rPr lang="es-ES" altLang="es-MX" sz="2800"/>
              <a:t>3. Se debe dejar una sangría a partir del segundo renglón de una entrada bibliográfica.</a:t>
            </a:r>
            <a:endParaRPr lang="es-MX" altLang="es-MX" sz="2800"/>
          </a:p>
          <a:p>
            <a:pPr>
              <a:lnSpc>
                <a:spcPct val="150000"/>
              </a:lnSpc>
              <a:spcBef>
                <a:spcPct val="0"/>
              </a:spcBef>
              <a:buFontTx/>
              <a:buNone/>
            </a:pPr>
            <a:endParaRPr lang="es-ES" altLang="es-MX" sz="28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7">
            <a:extLst>
              <a:ext uri="{FF2B5EF4-FFF2-40B4-BE49-F238E27FC236}">
                <a16:creationId xmlns:a16="http://schemas.microsoft.com/office/drawing/2014/main" id="{E62CFF36-A7B6-4199-BE19-8AA0BC3FE239}"/>
              </a:ext>
            </a:extLst>
          </p:cNvPr>
          <p:cNvSpPr txBox="1">
            <a:spLocks noChangeArrowheads="1"/>
          </p:cNvSpPr>
          <p:nvPr/>
        </p:nvSpPr>
        <p:spPr bwMode="auto">
          <a:xfrm>
            <a:off x="409575" y="354013"/>
            <a:ext cx="84248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Lista de referencias</a:t>
            </a:r>
          </a:p>
        </p:txBody>
      </p:sp>
      <p:sp>
        <p:nvSpPr>
          <p:cNvPr id="48130" name="1 CuadroTexto">
            <a:extLst>
              <a:ext uri="{FF2B5EF4-FFF2-40B4-BE49-F238E27FC236}">
                <a16:creationId xmlns:a16="http://schemas.microsoft.com/office/drawing/2014/main" id="{1FF2B07B-72A7-4429-BA48-2AD0514801A4}"/>
              </a:ext>
            </a:extLst>
          </p:cNvPr>
          <p:cNvSpPr txBox="1">
            <a:spLocks noChangeArrowheads="1"/>
          </p:cNvSpPr>
          <p:nvPr/>
        </p:nvSpPr>
        <p:spPr bwMode="auto">
          <a:xfrm>
            <a:off x="228600" y="939800"/>
            <a:ext cx="8785225"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es-ES" altLang="es-MX" sz="2800"/>
              <a:t>4. Se utiliza espacio sencillo dentro de una entrada bibliográfica y doble espacio entre entradas.</a:t>
            </a:r>
            <a:endParaRPr lang="es-MX" altLang="es-MX" sz="2800"/>
          </a:p>
          <a:p>
            <a:pPr>
              <a:lnSpc>
                <a:spcPct val="150000"/>
              </a:lnSpc>
              <a:spcBef>
                <a:spcPct val="0"/>
              </a:spcBef>
              <a:buFontTx/>
              <a:buNone/>
            </a:pPr>
            <a:r>
              <a:rPr lang="es-ES" altLang="es-MX" sz="2800"/>
              <a:t>5. Las referencias a un mismo autor se ordenan por año de publicación, no alfabéticamente por el título.</a:t>
            </a:r>
          </a:p>
          <a:p>
            <a:pPr algn="ctr">
              <a:lnSpc>
                <a:spcPct val="150000"/>
              </a:lnSpc>
              <a:spcBef>
                <a:spcPct val="0"/>
              </a:spcBef>
              <a:buFontTx/>
              <a:buNone/>
            </a:pPr>
            <a:r>
              <a:rPr lang="es-ES" altLang="es-MX" sz="2800" b="1"/>
              <a:t>Elaboración de bibliografía</a:t>
            </a:r>
          </a:p>
          <a:p>
            <a:pPr algn="just">
              <a:lnSpc>
                <a:spcPct val="150000"/>
              </a:lnSpc>
              <a:spcBef>
                <a:spcPct val="0"/>
              </a:spcBef>
              <a:buFontTx/>
              <a:buNone/>
            </a:pPr>
            <a:r>
              <a:rPr lang="es-ES" altLang="es-MX" sz="2800" b="1"/>
              <a:t>Libro</a:t>
            </a:r>
          </a:p>
          <a:p>
            <a:pPr algn="just">
              <a:lnSpc>
                <a:spcPct val="150000"/>
              </a:lnSpc>
              <a:spcBef>
                <a:spcPct val="0"/>
              </a:spcBef>
              <a:buFontTx/>
              <a:buNone/>
            </a:pPr>
            <a:r>
              <a:rPr lang="es-ES" altLang="es-MX" sz="2800"/>
              <a:t>1. Autor. (Año de publicación). </a:t>
            </a:r>
            <a:r>
              <a:rPr lang="es-ES" altLang="es-MX" sz="2800" i="1"/>
              <a:t>Título del libro.  </a:t>
            </a:r>
            <a:r>
              <a:rPr lang="es-ES" altLang="es-MX" sz="2800"/>
              <a:t>Ciudad: Editorial</a:t>
            </a:r>
            <a:endParaRPr lang="es-MX" altLang="es-MX" sz="2800"/>
          </a:p>
          <a:p>
            <a:pPr algn="just">
              <a:lnSpc>
                <a:spcPct val="150000"/>
              </a:lnSpc>
              <a:spcBef>
                <a:spcPct val="0"/>
              </a:spcBef>
              <a:buFontTx/>
              <a:buNone/>
            </a:pPr>
            <a:endParaRPr lang="es-MX" altLang="es-MX" sz="2800"/>
          </a:p>
          <a:p>
            <a:pPr>
              <a:lnSpc>
                <a:spcPct val="150000"/>
              </a:lnSpc>
              <a:spcBef>
                <a:spcPct val="0"/>
              </a:spcBef>
              <a:buFontTx/>
              <a:buNone/>
            </a:pPr>
            <a:endParaRPr lang="es-ES" altLang="es-MX" sz="2800" b="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1 CuadroTexto">
            <a:extLst>
              <a:ext uri="{FF2B5EF4-FFF2-40B4-BE49-F238E27FC236}">
                <a16:creationId xmlns:a16="http://schemas.microsoft.com/office/drawing/2014/main" id="{4019768B-FE8D-41A9-BB7B-C7249AB49E47}"/>
              </a:ext>
            </a:extLst>
          </p:cNvPr>
          <p:cNvSpPr txBox="1">
            <a:spLocks noChangeArrowheads="1"/>
          </p:cNvSpPr>
          <p:nvPr/>
        </p:nvSpPr>
        <p:spPr bwMode="auto">
          <a:xfrm>
            <a:off x="228600" y="939800"/>
            <a:ext cx="8785225" cy="5478463"/>
          </a:xfrm>
          <a:prstGeom prst="rect">
            <a:avLst/>
          </a:prstGeom>
          <a:noFill/>
          <a:ln>
            <a:noFill/>
          </a:ln>
        </p:spPr>
        <p:txBody>
          <a:bodyPr>
            <a:spAutoFit/>
          </a:bodyPr>
          <a:lstStyle>
            <a:lvl1pPr eaLnBrk="0" hangingPunct="0">
              <a:defRPr sz="2000">
                <a:solidFill>
                  <a:schemeClr val="tx1"/>
                </a:solidFill>
                <a:latin typeface="Calibri" pitchFamily="34" charset="0"/>
                <a:cs typeface="Arial" charset="0"/>
              </a:defRPr>
            </a:lvl1pPr>
            <a:lvl2pPr marL="742950" indent="-285750" eaLnBrk="0" hangingPunct="0">
              <a:defRPr sz="2000">
                <a:solidFill>
                  <a:schemeClr val="tx1"/>
                </a:solidFill>
                <a:latin typeface="Calibri" pitchFamily="34" charset="0"/>
                <a:cs typeface="Arial" charset="0"/>
              </a:defRPr>
            </a:lvl2pPr>
            <a:lvl3pPr marL="1143000" indent="-228600" eaLnBrk="0" hangingPunct="0">
              <a:defRPr sz="2000">
                <a:solidFill>
                  <a:schemeClr val="tx1"/>
                </a:solidFill>
                <a:latin typeface="Calibri" pitchFamily="34" charset="0"/>
                <a:cs typeface="Arial" charset="0"/>
              </a:defRPr>
            </a:lvl3pPr>
            <a:lvl4pPr marL="1600200" indent="-228600" eaLnBrk="0" hangingPunct="0">
              <a:defRPr sz="2000">
                <a:solidFill>
                  <a:schemeClr val="tx1"/>
                </a:solidFill>
                <a:latin typeface="Calibri" pitchFamily="34" charset="0"/>
                <a:cs typeface="Arial" charset="0"/>
              </a:defRPr>
            </a:lvl4pPr>
            <a:lvl5pPr marL="2057400" indent="-228600" eaLnBrk="0" hangingPunct="0">
              <a:defRPr sz="2000">
                <a:solidFill>
                  <a:schemeClr val="tx1"/>
                </a:solidFill>
                <a:latin typeface="Calibri" pitchFamily="34" charset="0"/>
                <a:cs typeface="Arial" charset="0"/>
              </a:defRPr>
            </a:lvl5pPr>
            <a:lvl6pPr marL="2514600" indent="-228600" eaLnBrk="0" fontAlgn="base" hangingPunct="0">
              <a:spcBef>
                <a:spcPct val="0"/>
              </a:spcBef>
              <a:spcAft>
                <a:spcPct val="0"/>
              </a:spcAft>
              <a:defRPr sz="2000">
                <a:solidFill>
                  <a:schemeClr val="tx1"/>
                </a:solidFill>
                <a:latin typeface="Calibri" pitchFamily="34" charset="0"/>
                <a:cs typeface="Arial" charset="0"/>
              </a:defRPr>
            </a:lvl6pPr>
            <a:lvl7pPr marL="2971800" indent="-228600" eaLnBrk="0" fontAlgn="base" hangingPunct="0">
              <a:spcBef>
                <a:spcPct val="0"/>
              </a:spcBef>
              <a:spcAft>
                <a:spcPct val="0"/>
              </a:spcAft>
              <a:defRPr sz="2000">
                <a:solidFill>
                  <a:schemeClr val="tx1"/>
                </a:solidFill>
                <a:latin typeface="Calibri" pitchFamily="34" charset="0"/>
                <a:cs typeface="Arial" charset="0"/>
              </a:defRPr>
            </a:lvl7pPr>
            <a:lvl8pPr marL="3429000" indent="-228600" eaLnBrk="0" fontAlgn="base" hangingPunct="0">
              <a:spcBef>
                <a:spcPct val="0"/>
              </a:spcBef>
              <a:spcAft>
                <a:spcPct val="0"/>
              </a:spcAft>
              <a:defRPr sz="2000">
                <a:solidFill>
                  <a:schemeClr val="tx1"/>
                </a:solidFill>
                <a:latin typeface="Calibri" pitchFamily="34" charset="0"/>
                <a:cs typeface="Arial" charset="0"/>
              </a:defRPr>
            </a:lvl8pPr>
            <a:lvl9pPr marL="3886200" indent="-228600" eaLnBrk="0" fontAlgn="base" hangingPunct="0">
              <a:spcBef>
                <a:spcPct val="0"/>
              </a:spcBef>
              <a:spcAft>
                <a:spcPct val="0"/>
              </a:spcAft>
              <a:defRPr sz="2000">
                <a:solidFill>
                  <a:schemeClr val="tx1"/>
                </a:solidFill>
                <a:latin typeface="Calibri" pitchFamily="34" charset="0"/>
                <a:cs typeface="Arial" charset="0"/>
              </a:defRPr>
            </a:lvl9pPr>
          </a:lstStyle>
          <a:p>
            <a:pPr>
              <a:defRPr/>
            </a:pPr>
            <a:r>
              <a:rPr lang="es-ES" sz="2800" b="1" dirty="0"/>
              <a:t>Ejemplo 1</a:t>
            </a:r>
            <a:endParaRPr lang="es-MX" sz="2800" b="1" dirty="0"/>
          </a:p>
          <a:p>
            <a:pPr marL="449263" indent="-449263">
              <a:defRPr/>
            </a:pPr>
            <a:r>
              <a:rPr lang="es-ES" sz="2800" dirty="0" err="1"/>
              <a:t>Delacote</a:t>
            </a:r>
            <a:r>
              <a:rPr lang="es-ES" sz="2800" dirty="0"/>
              <a:t>, G. (1997).  </a:t>
            </a:r>
            <a:r>
              <a:rPr lang="es-ES" sz="2800" i="1" dirty="0"/>
              <a:t>Enseñar y aprender con nuevos métodos</a:t>
            </a:r>
            <a:r>
              <a:rPr lang="es-ES" sz="2800" dirty="0"/>
              <a:t>.  Barcelona: </a:t>
            </a:r>
            <a:r>
              <a:rPr lang="es-ES" sz="2800" dirty="0" err="1"/>
              <a:t>Gedisa</a:t>
            </a:r>
            <a:r>
              <a:rPr lang="es-ES" sz="2800" dirty="0"/>
              <a:t> S.A. </a:t>
            </a:r>
            <a:endParaRPr lang="es-MX" sz="2800" dirty="0"/>
          </a:p>
          <a:p>
            <a:pPr>
              <a:defRPr/>
            </a:pPr>
            <a:r>
              <a:rPr lang="es-ES" sz="2800" dirty="0"/>
              <a:t> </a:t>
            </a:r>
            <a:endParaRPr lang="es-MX" sz="2800" dirty="0"/>
          </a:p>
          <a:p>
            <a:pPr>
              <a:defRPr/>
            </a:pPr>
            <a:r>
              <a:rPr lang="es-ES" sz="2800" b="1" dirty="0"/>
              <a:t>Ejemplo 2</a:t>
            </a:r>
            <a:endParaRPr lang="es-MX" sz="2800" b="1" dirty="0"/>
          </a:p>
          <a:p>
            <a:pPr marL="449263" indent="-449263">
              <a:defRPr/>
            </a:pPr>
            <a:r>
              <a:rPr lang="es-ES" sz="2800" dirty="0"/>
              <a:t>Hernández </a:t>
            </a:r>
            <a:r>
              <a:rPr lang="es-ES" sz="2800" dirty="0" err="1"/>
              <a:t>Sampieri</a:t>
            </a:r>
            <a:r>
              <a:rPr lang="es-ES" sz="2800" dirty="0"/>
              <a:t> , R.; Fernández Collado, C. y Baptista Lucio, P.  (2006).  </a:t>
            </a:r>
            <a:r>
              <a:rPr lang="es-ES" sz="2800" i="1" dirty="0"/>
              <a:t>Metodología de la investigación. </a:t>
            </a:r>
            <a:r>
              <a:rPr lang="es-ES" sz="2800" dirty="0"/>
              <a:t>(5</a:t>
            </a:r>
            <a:r>
              <a:rPr lang="es-ES" sz="2800" baseline="30000" dirty="0"/>
              <a:t>a</a:t>
            </a:r>
            <a:r>
              <a:rPr lang="es-ES" sz="2800" dirty="0"/>
              <a:t> ed.). México: Mc Graw Hill.</a:t>
            </a:r>
          </a:p>
          <a:p>
            <a:pPr>
              <a:defRPr/>
            </a:pPr>
            <a:endParaRPr lang="es-ES" sz="2800" dirty="0"/>
          </a:p>
          <a:p>
            <a:pPr>
              <a:defRPr/>
            </a:pPr>
            <a:r>
              <a:rPr lang="es-ES" sz="2800" dirty="0"/>
              <a:t>Nota: A partir de la segunda edición se escribe, como en el ejemplo 2. </a:t>
            </a:r>
            <a:endParaRPr lang="es-MX" sz="2800" dirty="0"/>
          </a:p>
          <a:p>
            <a:pPr>
              <a:lnSpc>
                <a:spcPct val="150000"/>
              </a:lnSpc>
              <a:defRPr/>
            </a:pPr>
            <a:endParaRPr lang="es-ES"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4">
            <a:extLst>
              <a:ext uri="{FF2B5EF4-FFF2-40B4-BE49-F238E27FC236}">
                <a16:creationId xmlns:a16="http://schemas.microsoft.com/office/drawing/2014/main" id="{ECFBC165-4F03-49B9-971E-2835D4B76ECD}"/>
              </a:ext>
            </a:extLst>
          </p:cNvPr>
          <p:cNvSpPr txBox="1">
            <a:spLocks noChangeArrowheads="1"/>
          </p:cNvSpPr>
          <p:nvPr/>
        </p:nvSpPr>
        <p:spPr bwMode="auto">
          <a:xfrm>
            <a:off x="323850" y="549275"/>
            <a:ext cx="84963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s-ES" altLang="es-MX" sz="5400"/>
              <a:t>CAPÍTULOS EN UN REPORTE DE INVESTIGACIÓN</a:t>
            </a:r>
          </a:p>
        </p:txBody>
      </p:sp>
      <p:sp>
        <p:nvSpPr>
          <p:cNvPr id="16386" name="Text Box 5">
            <a:extLst>
              <a:ext uri="{FF2B5EF4-FFF2-40B4-BE49-F238E27FC236}">
                <a16:creationId xmlns:a16="http://schemas.microsoft.com/office/drawing/2014/main" id="{2BCB8DE4-F1B4-403D-AC43-FE3DCEC6EC81}"/>
              </a:ext>
            </a:extLst>
          </p:cNvPr>
          <p:cNvSpPr txBox="1">
            <a:spLocks noChangeArrowheads="1"/>
          </p:cNvSpPr>
          <p:nvPr/>
        </p:nvSpPr>
        <p:spPr bwMode="auto">
          <a:xfrm>
            <a:off x="684213" y="2708275"/>
            <a:ext cx="7488237"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ES_tradnl" altLang="es-MX" sz="2400" b="1"/>
              <a:t>1.-	Presentación del problema. (Introducción) </a:t>
            </a:r>
          </a:p>
          <a:p>
            <a:pPr eaLnBrk="1" hangingPunct="1">
              <a:spcBef>
                <a:spcPct val="0"/>
              </a:spcBef>
              <a:buFontTx/>
              <a:buNone/>
            </a:pPr>
            <a:r>
              <a:rPr lang="es-ES_tradnl" altLang="es-MX" sz="2400" b="1"/>
              <a:t>2.-	Repaso de la literatura. 			</a:t>
            </a:r>
          </a:p>
          <a:p>
            <a:pPr eaLnBrk="1" hangingPunct="1">
              <a:spcBef>
                <a:spcPct val="0"/>
              </a:spcBef>
              <a:buFontTx/>
              <a:buNone/>
            </a:pPr>
            <a:r>
              <a:rPr lang="es-ES_tradnl" altLang="es-MX" sz="2400" b="1"/>
              <a:t>3.-	Metodología de la investigación. 	    	       </a:t>
            </a:r>
          </a:p>
          <a:p>
            <a:pPr eaLnBrk="1" hangingPunct="1">
              <a:spcBef>
                <a:spcPct val="0"/>
              </a:spcBef>
              <a:buFontTx/>
              <a:buNone/>
            </a:pPr>
            <a:r>
              <a:rPr lang="es-ES_tradnl" altLang="es-MX" sz="2400" b="1"/>
              <a:t>4.-	Resultados (Análisis de datos.)  	                  </a:t>
            </a:r>
          </a:p>
          <a:p>
            <a:pPr eaLnBrk="1" hangingPunct="1">
              <a:spcBef>
                <a:spcPct val="0"/>
              </a:spcBef>
              <a:buFontTx/>
              <a:buNone/>
            </a:pPr>
            <a:r>
              <a:rPr lang="es-ES_tradnl" altLang="es-MX" sz="2400" b="1"/>
              <a:t>5.-	Conclusiones y recomendaciones </a:t>
            </a:r>
          </a:p>
          <a:p>
            <a:pPr eaLnBrk="1" hangingPunct="1">
              <a:spcBef>
                <a:spcPct val="0"/>
              </a:spcBef>
              <a:buFontTx/>
              <a:buNone/>
            </a:pPr>
            <a:endParaRPr lang="es-ES_tradnl" altLang="es-MX" sz="2400"/>
          </a:p>
          <a:p>
            <a:pPr eaLnBrk="1" hangingPunct="1">
              <a:spcBef>
                <a:spcPct val="0"/>
              </a:spcBef>
              <a:buFontTx/>
              <a:buNone/>
            </a:pPr>
            <a:r>
              <a:rPr lang="es-ES_tradnl" altLang="es-MX" sz="2400" b="1"/>
              <a:t>Los primeros tres capítulos se denominan propuesta, deben ser escritos antes de la recolección de datos.</a:t>
            </a:r>
            <a:endParaRPr lang="es-ES" altLang="es-MX" sz="24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6F91B885-D92D-4CBF-854D-BE7F0B02D2F1}"/>
              </a:ext>
            </a:extLst>
          </p:cNvPr>
          <p:cNvSpPr txBox="1"/>
          <p:nvPr/>
        </p:nvSpPr>
        <p:spPr>
          <a:xfrm>
            <a:off x="179388" y="0"/>
            <a:ext cx="8713787" cy="7540625"/>
          </a:xfrm>
          <a:prstGeom prst="rect">
            <a:avLst/>
          </a:prstGeom>
          <a:noFill/>
        </p:spPr>
        <p:txBody>
          <a:bodyPr>
            <a:spAutoFit/>
          </a:bodyPr>
          <a:lstStyle/>
          <a:p>
            <a:pPr eaLnBrk="1" hangingPunct="1">
              <a:defRPr/>
            </a:pPr>
            <a:r>
              <a:rPr lang="es-MX" sz="3200" b="1" dirty="0">
                <a:cs typeface="Arial" charset="0"/>
              </a:rPr>
              <a:t>Publicaciones periódicas (</a:t>
            </a:r>
            <a:r>
              <a:rPr lang="es-MX" sz="3200" b="1" dirty="0" err="1">
                <a:cs typeface="Arial" charset="0"/>
              </a:rPr>
              <a:t>journal</a:t>
            </a:r>
            <a:r>
              <a:rPr lang="es-MX" sz="3200" b="1" dirty="0">
                <a:cs typeface="Arial" charset="0"/>
              </a:rPr>
              <a:t>, revistas, diarios </a:t>
            </a:r>
            <a:r>
              <a:rPr lang="es-MX" sz="3200" b="1" dirty="0" err="1">
                <a:cs typeface="Arial" charset="0"/>
              </a:rPr>
              <a:t>etc</a:t>
            </a:r>
            <a:r>
              <a:rPr lang="es-MX" sz="3200" b="1" dirty="0">
                <a:cs typeface="Arial" charset="0"/>
              </a:rPr>
              <a:t>)</a:t>
            </a:r>
          </a:p>
          <a:p>
            <a:pPr eaLnBrk="1" hangingPunct="1">
              <a:defRPr/>
            </a:pPr>
            <a:r>
              <a:rPr lang="es-ES" sz="3000" dirty="0">
                <a:cs typeface="Arial" charset="0"/>
              </a:rPr>
              <a:t>Autor. (Año de publicación). Título del artículo. </a:t>
            </a:r>
            <a:r>
              <a:rPr lang="es-ES" sz="3000" i="1" dirty="0">
                <a:cs typeface="Arial" charset="0"/>
              </a:rPr>
              <a:t>Título de la revista, número</a:t>
            </a:r>
            <a:r>
              <a:rPr lang="es-ES" sz="3000" dirty="0">
                <a:cs typeface="Arial" charset="0"/>
              </a:rPr>
              <a:t>, página de inicio y fin  </a:t>
            </a:r>
            <a:endParaRPr lang="es-MX" sz="3000" dirty="0">
              <a:cs typeface="Arial" charset="0"/>
            </a:endParaRPr>
          </a:p>
          <a:p>
            <a:pPr eaLnBrk="1" hangingPunct="1">
              <a:defRPr/>
            </a:pPr>
            <a:endParaRPr lang="es-MX" sz="3000" b="1" dirty="0">
              <a:cs typeface="Arial" charset="0"/>
            </a:endParaRPr>
          </a:p>
          <a:p>
            <a:pPr eaLnBrk="1" hangingPunct="1">
              <a:defRPr/>
            </a:pPr>
            <a:r>
              <a:rPr lang="es-MX" sz="3000" b="1" dirty="0">
                <a:cs typeface="Arial" charset="0"/>
              </a:rPr>
              <a:t>Ejemplos</a:t>
            </a:r>
          </a:p>
          <a:p>
            <a:pPr marL="449263" indent="-449263" eaLnBrk="1" hangingPunct="1">
              <a:defRPr/>
            </a:pPr>
            <a:r>
              <a:rPr lang="es-ES" sz="3000" dirty="0">
                <a:cs typeface="Arial" charset="0"/>
              </a:rPr>
              <a:t>Tejedor </a:t>
            </a:r>
            <a:r>
              <a:rPr lang="es-ES" sz="3000" dirty="0" err="1">
                <a:cs typeface="Arial" charset="0"/>
              </a:rPr>
              <a:t>Tejedor</a:t>
            </a:r>
            <a:r>
              <a:rPr lang="es-ES" sz="3000" dirty="0">
                <a:cs typeface="Arial" charset="0"/>
              </a:rPr>
              <a:t>, F.J. (1990). La evaluación del profesorado en la Universidad de Santiago. </a:t>
            </a:r>
            <a:r>
              <a:rPr lang="es-ES" sz="3000" i="1" dirty="0">
                <a:cs typeface="Arial" charset="0"/>
              </a:rPr>
              <a:t>Revista    Española de Pedagogía, 186</a:t>
            </a:r>
            <a:r>
              <a:rPr lang="es-ES" sz="3000" dirty="0">
                <a:cs typeface="Arial" charset="0"/>
              </a:rPr>
              <a:t>, 337-361.</a:t>
            </a:r>
          </a:p>
          <a:p>
            <a:pPr eaLnBrk="1" hangingPunct="1">
              <a:defRPr/>
            </a:pPr>
            <a:endParaRPr lang="es-ES" sz="3000" dirty="0">
              <a:cs typeface="Arial" charset="0"/>
            </a:endParaRPr>
          </a:p>
          <a:p>
            <a:pPr marL="449263" indent="-449263" eaLnBrk="1" hangingPunct="1">
              <a:defRPr/>
            </a:pPr>
            <a:r>
              <a:rPr lang="es-ES" sz="2900" dirty="0">
                <a:cs typeface="Arial" charset="0"/>
              </a:rPr>
              <a:t>Mateo García, M.A. y Fernández Sánchez, J. (1992).  Análisis confirmatorio de la estructura dimensional de un cuestionario para la evaluación de la calidad de la enseñanza.   </a:t>
            </a:r>
            <a:r>
              <a:rPr lang="es-ES" sz="2900" i="1" dirty="0">
                <a:cs typeface="Arial" charset="0"/>
              </a:rPr>
              <a:t>Investigaciones Psicológicas, 11</a:t>
            </a:r>
            <a:r>
              <a:rPr lang="es-ES" sz="2900" dirty="0">
                <a:cs typeface="Arial" charset="0"/>
              </a:rPr>
              <a:t>, 73-80. </a:t>
            </a:r>
            <a:endParaRPr lang="es-MX" sz="2900" dirty="0">
              <a:cs typeface="Arial" charset="0"/>
            </a:endParaRPr>
          </a:p>
          <a:p>
            <a:pPr eaLnBrk="1" hangingPunct="1">
              <a:defRPr/>
            </a:pPr>
            <a:endParaRPr lang="es-MX" sz="3200" dirty="0">
              <a:cs typeface="Arial" charset="0"/>
            </a:endParaRPr>
          </a:p>
          <a:p>
            <a:pPr eaLnBrk="1" hangingPunct="1">
              <a:defRPr/>
            </a:pPr>
            <a:endParaRPr lang="es-MX" sz="3200" b="1" dirty="0">
              <a:cs typeface="Arial"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CuadroTexto">
            <a:extLst>
              <a:ext uri="{FF2B5EF4-FFF2-40B4-BE49-F238E27FC236}">
                <a16:creationId xmlns:a16="http://schemas.microsoft.com/office/drawing/2014/main" id="{CBAD94D4-5953-4E00-8F3F-5A4F949D1099}"/>
              </a:ext>
            </a:extLst>
          </p:cNvPr>
          <p:cNvSpPr txBox="1">
            <a:spLocks noChangeArrowheads="1"/>
          </p:cNvSpPr>
          <p:nvPr/>
        </p:nvSpPr>
        <p:spPr bwMode="auto">
          <a:xfrm>
            <a:off x="179388" y="0"/>
            <a:ext cx="8713787" cy="840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MX" altLang="en-US" sz="3000" b="1"/>
          </a:p>
          <a:p>
            <a:pPr eaLnBrk="1" hangingPunct="1">
              <a:spcBef>
                <a:spcPct val="0"/>
              </a:spcBef>
              <a:buFontTx/>
              <a:buNone/>
            </a:pPr>
            <a:r>
              <a:rPr lang="es-MX" altLang="en-US" sz="3000" b="1"/>
              <a:t>Ejemplos</a:t>
            </a:r>
          </a:p>
          <a:p>
            <a:pPr eaLnBrk="1" hangingPunct="1">
              <a:spcBef>
                <a:spcPct val="0"/>
              </a:spcBef>
              <a:buFontTx/>
              <a:buNone/>
            </a:pPr>
            <a:r>
              <a:rPr lang="en-US" altLang="en-US"/>
              <a:t>Hulpia, H., Devos, G. y Van Keer, H. (2010). The                   	influence of distributed leadership in 	teacher’s organizational commitment: A 	multilevel approach. </a:t>
            </a:r>
            <a:r>
              <a:rPr lang="en-US" altLang="en-US" i="1"/>
              <a:t>The Journal of 	Educational Research, 103</a:t>
            </a:r>
            <a:r>
              <a:rPr lang="en-US" altLang="en-US"/>
              <a:t>, 40-52. 	doi:10.1080/00220670903231201</a:t>
            </a:r>
            <a:endParaRPr lang="es-MX" altLang="en-US" sz="3000" b="1"/>
          </a:p>
          <a:p>
            <a:pPr eaLnBrk="1" hangingPunct="1">
              <a:spcBef>
                <a:spcPct val="0"/>
              </a:spcBef>
              <a:buFontTx/>
              <a:buNone/>
            </a:pPr>
            <a:endParaRPr lang="es-MX" altLang="en-US"/>
          </a:p>
          <a:p>
            <a:pPr eaLnBrk="1" hangingPunct="1">
              <a:spcBef>
                <a:spcPct val="0"/>
              </a:spcBef>
              <a:buFontTx/>
              <a:buNone/>
            </a:pPr>
            <a:r>
              <a:rPr lang="es-MX" altLang="en-US"/>
              <a:t>Moncrieffe, M. H. (2015). </a:t>
            </a:r>
            <a:r>
              <a:rPr lang="es-MX" altLang="en-US" i="1"/>
              <a:t>Black Caribbean 	American parents' home-based activities for 	K-2 religious school students</a:t>
            </a:r>
            <a:r>
              <a:rPr lang="es-MX" altLang="en-US"/>
              <a:t> (Tesis doctoral). 	De la base de datos ProQuest Dissertations 	and Theses. (UMI N° 3688237)</a:t>
            </a:r>
          </a:p>
          <a:p>
            <a:pPr eaLnBrk="1" hangingPunct="1">
              <a:spcBef>
                <a:spcPct val="0"/>
              </a:spcBef>
              <a:buFontTx/>
              <a:buNone/>
            </a:pPr>
            <a:br>
              <a:rPr lang="es-MX" altLang="en-US"/>
            </a:br>
            <a:endParaRPr lang="es-MX" altLang="en-US"/>
          </a:p>
          <a:p>
            <a:pPr eaLnBrk="1" hangingPunct="1">
              <a:spcBef>
                <a:spcPct val="0"/>
              </a:spcBef>
              <a:buFontTx/>
              <a:buNone/>
            </a:pPr>
            <a:endParaRPr lang="es-MX" altLang="en-US"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1 CuadroTexto">
            <a:extLst>
              <a:ext uri="{FF2B5EF4-FFF2-40B4-BE49-F238E27FC236}">
                <a16:creationId xmlns:a16="http://schemas.microsoft.com/office/drawing/2014/main" id="{521A781E-C06A-4034-99C9-887E25611C51}"/>
              </a:ext>
            </a:extLst>
          </p:cNvPr>
          <p:cNvSpPr txBox="1">
            <a:spLocks noChangeArrowheads="1"/>
          </p:cNvSpPr>
          <p:nvPr/>
        </p:nvSpPr>
        <p:spPr bwMode="auto">
          <a:xfrm>
            <a:off x="179388" y="0"/>
            <a:ext cx="8713787" cy="498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MX" altLang="en-US" sz="3000" b="1"/>
          </a:p>
          <a:p>
            <a:pPr eaLnBrk="1" hangingPunct="1">
              <a:spcBef>
                <a:spcPct val="0"/>
              </a:spcBef>
              <a:buFontTx/>
              <a:buNone/>
            </a:pPr>
            <a:r>
              <a:rPr lang="es-MX" altLang="en-US" b="1"/>
              <a:t>DOI</a:t>
            </a:r>
            <a:r>
              <a:rPr lang="es-MX" altLang="en-US"/>
              <a:t> (Digital Object Identifier) es un identificador único y permanente para las publicaciones electrónicas.</a:t>
            </a:r>
          </a:p>
          <a:p>
            <a:pPr eaLnBrk="1" hangingPunct="1">
              <a:spcBef>
                <a:spcPct val="0"/>
              </a:spcBef>
              <a:buFontTx/>
              <a:buNone/>
            </a:pPr>
            <a:endParaRPr lang="es-MX" altLang="en-US"/>
          </a:p>
          <a:p>
            <a:pPr eaLnBrk="1" hangingPunct="1">
              <a:spcBef>
                <a:spcPct val="0"/>
              </a:spcBef>
              <a:buFontTx/>
              <a:buNone/>
            </a:pPr>
            <a:r>
              <a:rPr lang="es-MX" altLang="en-US"/>
              <a:t>UMI Base de datos, método exclusivo para el envío  de tesis (desde 2010)</a:t>
            </a:r>
          </a:p>
          <a:p>
            <a:pPr eaLnBrk="1" hangingPunct="1">
              <a:spcBef>
                <a:spcPct val="0"/>
              </a:spcBef>
              <a:buFontTx/>
              <a:buNone/>
            </a:pPr>
            <a:br>
              <a:rPr lang="es-MX" altLang="en-US"/>
            </a:br>
            <a:endParaRPr lang="es-MX" altLang="en-US"/>
          </a:p>
          <a:p>
            <a:pPr eaLnBrk="1" hangingPunct="1">
              <a:spcBef>
                <a:spcPct val="0"/>
              </a:spcBef>
              <a:buFontTx/>
              <a:buNone/>
            </a:pPr>
            <a:endParaRPr lang="es-MX" altLang="en-US"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C793D58F-CEFD-4143-AE36-2ACD56AE4FB6}"/>
              </a:ext>
            </a:extLst>
          </p:cNvPr>
          <p:cNvSpPr txBox="1"/>
          <p:nvPr/>
        </p:nvSpPr>
        <p:spPr>
          <a:xfrm>
            <a:off x="179388" y="0"/>
            <a:ext cx="8713787" cy="6494463"/>
          </a:xfrm>
          <a:prstGeom prst="rect">
            <a:avLst/>
          </a:prstGeom>
          <a:noFill/>
        </p:spPr>
        <p:txBody>
          <a:bodyPr>
            <a:spAutoFit/>
          </a:bodyPr>
          <a:lstStyle/>
          <a:p>
            <a:pPr eaLnBrk="1" hangingPunct="1">
              <a:defRPr/>
            </a:pPr>
            <a:endParaRPr lang="es-MX" sz="3200" b="1" dirty="0">
              <a:cs typeface="Arial" charset="0"/>
            </a:endParaRPr>
          </a:p>
          <a:p>
            <a:pPr eaLnBrk="1" hangingPunct="1">
              <a:defRPr/>
            </a:pPr>
            <a:r>
              <a:rPr lang="es-MX" sz="3200" b="1" dirty="0">
                <a:cs typeface="Arial" charset="0"/>
              </a:rPr>
              <a:t>Documentos electrónicos</a:t>
            </a:r>
          </a:p>
          <a:p>
            <a:pPr eaLnBrk="1" hangingPunct="1">
              <a:defRPr/>
            </a:pPr>
            <a:endParaRPr lang="es-MX" sz="3200" b="1" dirty="0">
              <a:cs typeface="Arial" charset="0"/>
            </a:endParaRPr>
          </a:p>
          <a:p>
            <a:pPr eaLnBrk="1" hangingPunct="1">
              <a:defRPr/>
            </a:pPr>
            <a:r>
              <a:rPr lang="es-ES" sz="3200" dirty="0">
                <a:cs typeface="Arial" charset="0"/>
              </a:rPr>
              <a:t>Autor.  (Año de publicación).  </a:t>
            </a:r>
            <a:r>
              <a:rPr lang="es-ES" sz="3200" i="1" dirty="0">
                <a:cs typeface="Arial" charset="0"/>
              </a:rPr>
              <a:t>Título del trabajo.  </a:t>
            </a:r>
            <a:r>
              <a:rPr lang="es-ES" sz="3200" dirty="0">
                <a:cs typeface="Arial" charset="0"/>
              </a:rPr>
              <a:t>Recuperado de la fuente.</a:t>
            </a:r>
            <a:endParaRPr lang="es-MX" sz="3200" dirty="0">
              <a:cs typeface="Arial" charset="0"/>
            </a:endParaRPr>
          </a:p>
          <a:p>
            <a:pPr eaLnBrk="1" hangingPunct="1">
              <a:defRPr/>
            </a:pPr>
            <a:r>
              <a:rPr lang="es-ES" sz="3200" dirty="0">
                <a:cs typeface="Arial" charset="0"/>
              </a:rPr>
              <a:t> </a:t>
            </a:r>
            <a:endParaRPr lang="es-MX" sz="3200" dirty="0">
              <a:cs typeface="Arial" charset="0"/>
            </a:endParaRPr>
          </a:p>
          <a:p>
            <a:pPr eaLnBrk="1" hangingPunct="1">
              <a:defRPr/>
            </a:pPr>
            <a:r>
              <a:rPr lang="es-ES" sz="3200" b="1" dirty="0">
                <a:cs typeface="Arial" charset="0"/>
              </a:rPr>
              <a:t>Ejemplo </a:t>
            </a:r>
            <a:endParaRPr lang="es-MX" sz="3200" b="1" dirty="0">
              <a:cs typeface="Arial" charset="0"/>
            </a:endParaRPr>
          </a:p>
          <a:p>
            <a:pPr eaLnBrk="1" hangingPunct="1">
              <a:defRPr/>
            </a:pPr>
            <a:r>
              <a:rPr lang="es-ES" sz="3200" dirty="0">
                <a:cs typeface="Arial" charset="0"/>
              </a:rPr>
              <a:t> </a:t>
            </a:r>
            <a:endParaRPr lang="es-MX" sz="3200" dirty="0">
              <a:cs typeface="Arial" charset="0"/>
            </a:endParaRPr>
          </a:p>
          <a:p>
            <a:pPr marL="449263" indent="-449263" eaLnBrk="1" hangingPunct="1">
              <a:defRPr/>
            </a:pPr>
            <a:r>
              <a:rPr lang="es-ES" sz="3200" dirty="0">
                <a:cs typeface="Arial" charset="0"/>
              </a:rPr>
              <a:t>Larios Osorio, V. (1999). </a:t>
            </a:r>
            <a:r>
              <a:rPr lang="es-ES" sz="3200" i="1" dirty="0">
                <a:cs typeface="Arial" charset="0"/>
              </a:rPr>
              <a:t>Teoría del muestreo</a:t>
            </a:r>
            <a:r>
              <a:rPr lang="es-ES" sz="3200" dirty="0">
                <a:cs typeface="Arial" charset="0"/>
              </a:rPr>
              <a:t>. Recuperado de http://www.uaq.mx/</a:t>
            </a:r>
          </a:p>
          <a:p>
            <a:pPr marL="449263" indent="-449263" eaLnBrk="1" hangingPunct="1">
              <a:defRPr/>
            </a:pPr>
            <a:r>
              <a:rPr lang="es-ES" sz="3200" dirty="0">
                <a:cs typeface="Arial" charset="0"/>
              </a:rPr>
              <a:t>     </a:t>
            </a:r>
            <a:r>
              <a:rPr lang="es-ES" sz="3200" dirty="0" err="1">
                <a:cs typeface="Arial" charset="0"/>
              </a:rPr>
              <a:t>matematicas</a:t>
            </a:r>
            <a:r>
              <a:rPr lang="es-ES" sz="3200" dirty="0">
                <a:cs typeface="Arial" charset="0"/>
              </a:rPr>
              <a:t>/</a:t>
            </a:r>
            <a:r>
              <a:rPr lang="es-ES" sz="3200" dirty="0" err="1">
                <a:cs typeface="Arial" charset="0"/>
              </a:rPr>
              <a:t>estadisticas</a:t>
            </a:r>
            <a:r>
              <a:rPr lang="es-ES" sz="3200" dirty="0">
                <a:cs typeface="Arial" charset="0"/>
              </a:rPr>
              <a:t>/xu5.html.</a:t>
            </a:r>
            <a:endParaRPr lang="es-MX" sz="3200" dirty="0">
              <a:cs typeface="Arial" charset="0"/>
            </a:endParaRPr>
          </a:p>
          <a:p>
            <a:pPr eaLnBrk="1" hangingPunct="1">
              <a:defRPr/>
            </a:pPr>
            <a:endParaRPr lang="es-MX" sz="3200" dirty="0">
              <a:cs typeface="Arial" charset="0"/>
            </a:endParaRPr>
          </a:p>
          <a:p>
            <a:pPr eaLnBrk="1" hangingPunct="1">
              <a:defRPr/>
            </a:pPr>
            <a:endParaRPr lang="es-MX" sz="3200" b="1" dirty="0">
              <a:cs typeface="Arial"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595F3EB8-626A-4AE5-8E9A-9A1CAECE5207}"/>
              </a:ext>
            </a:extLst>
          </p:cNvPr>
          <p:cNvSpPr txBox="1"/>
          <p:nvPr/>
        </p:nvSpPr>
        <p:spPr>
          <a:xfrm>
            <a:off x="179388" y="0"/>
            <a:ext cx="8713787" cy="6494463"/>
          </a:xfrm>
          <a:prstGeom prst="rect">
            <a:avLst/>
          </a:prstGeom>
          <a:noFill/>
        </p:spPr>
        <p:txBody>
          <a:bodyPr>
            <a:spAutoFit/>
          </a:bodyPr>
          <a:lstStyle/>
          <a:p>
            <a:pPr eaLnBrk="1" hangingPunct="1">
              <a:defRPr/>
            </a:pPr>
            <a:endParaRPr lang="es-MX" sz="3200" b="1" dirty="0">
              <a:cs typeface="Arial" charset="0"/>
            </a:endParaRPr>
          </a:p>
          <a:p>
            <a:pPr eaLnBrk="1" hangingPunct="1">
              <a:defRPr/>
            </a:pPr>
            <a:r>
              <a:rPr lang="es-MX" sz="3200" b="1" dirty="0">
                <a:cs typeface="Arial" charset="0"/>
              </a:rPr>
              <a:t>Publicación electrónica periódica</a:t>
            </a:r>
          </a:p>
          <a:p>
            <a:pPr eaLnBrk="1" hangingPunct="1">
              <a:defRPr/>
            </a:pPr>
            <a:endParaRPr lang="es-MX" sz="3200" b="1" dirty="0">
              <a:cs typeface="Arial" charset="0"/>
            </a:endParaRPr>
          </a:p>
          <a:p>
            <a:pPr eaLnBrk="1" hangingPunct="1">
              <a:defRPr/>
            </a:pPr>
            <a:r>
              <a:rPr lang="es-ES" sz="3200" dirty="0">
                <a:cs typeface="Arial" charset="0"/>
              </a:rPr>
              <a:t>Autor. (Año de publicación). Título del artículo. </a:t>
            </a:r>
            <a:r>
              <a:rPr lang="es-ES" sz="3200" i="1" dirty="0">
                <a:cs typeface="Arial" charset="0"/>
              </a:rPr>
              <a:t>Título de la revista, número</a:t>
            </a:r>
            <a:r>
              <a:rPr lang="es-ES" sz="3200" dirty="0">
                <a:cs typeface="Arial" charset="0"/>
              </a:rPr>
              <a:t>, página de inicio y fin.  Recuperado de la fuente.</a:t>
            </a:r>
          </a:p>
          <a:p>
            <a:pPr eaLnBrk="1" hangingPunct="1">
              <a:defRPr/>
            </a:pPr>
            <a:endParaRPr lang="es-ES" sz="3200" dirty="0">
              <a:cs typeface="Arial" charset="0"/>
            </a:endParaRPr>
          </a:p>
          <a:p>
            <a:pPr eaLnBrk="1" hangingPunct="1">
              <a:defRPr/>
            </a:pPr>
            <a:r>
              <a:rPr lang="es-ES" sz="3200" b="1" dirty="0">
                <a:cs typeface="Arial" charset="0"/>
              </a:rPr>
              <a:t>Ejemplo</a:t>
            </a:r>
          </a:p>
          <a:p>
            <a:pPr marL="449263" indent="-449263" eaLnBrk="1" hangingPunct="1">
              <a:defRPr/>
            </a:pPr>
            <a:r>
              <a:rPr lang="es-ES" sz="3200" dirty="0">
                <a:cs typeface="Arial" charset="0"/>
              </a:rPr>
              <a:t>Sánchez, A.  (2003).  Tareas en colaboración a través de Internet en el aula de lengua.  </a:t>
            </a:r>
            <a:r>
              <a:rPr lang="es-ES" sz="3200" i="1" dirty="0">
                <a:cs typeface="Arial" charset="0"/>
              </a:rPr>
              <a:t>Cultura y educación, </a:t>
            </a:r>
            <a:r>
              <a:rPr lang="es-ES" sz="3200" dirty="0">
                <a:cs typeface="Arial" charset="0"/>
              </a:rPr>
              <a:t>15,  299-301.</a:t>
            </a:r>
            <a:r>
              <a:rPr lang="es-ES" sz="3200" i="1" dirty="0">
                <a:cs typeface="Arial" charset="0"/>
              </a:rPr>
              <a:t>  </a:t>
            </a:r>
            <a:r>
              <a:rPr lang="es-ES" sz="3200" dirty="0">
                <a:cs typeface="Arial" charset="0"/>
              </a:rPr>
              <a:t>Recuperado de http://search.epnet.com/direct.asp?an=11493732&amp;db=aph.  </a:t>
            </a:r>
            <a:endParaRPr lang="es-MX" sz="3200" b="1" dirty="0">
              <a:cs typeface="Arial"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2418CD1E-C19B-4E5E-B2BC-890533D7B4FA}"/>
              </a:ext>
            </a:extLst>
          </p:cNvPr>
          <p:cNvSpPr txBox="1"/>
          <p:nvPr/>
        </p:nvSpPr>
        <p:spPr>
          <a:xfrm>
            <a:off x="179388" y="0"/>
            <a:ext cx="8713787" cy="6494463"/>
          </a:xfrm>
          <a:prstGeom prst="rect">
            <a:avLst/>
          </a:prstGeom>
          <a:noFill/>
        </p:spPr>
        <p:txBody>
          <a:bodyPr>
            <a:spAutoFit/>
          </a:bodyPr>
          <a:lstStyle/>
          <a:p>
            <a:pPr eaLnBrk="1" hangingPunct="1">
              <a:defRPr/>
            </a:pPr>
            <a:endParaRPr lang="es-MX" sz="3200" b="1" dirty="0">
              <a:cs typeface="Arial" charset="0"/>
            </a:endParaRPr>
          </a:p>
          <a:p>
            <a:pPr eaLnBrk="1" hangingPunct="1">
              <a:defRPr/>
            </a:pPr>
            <a:r>
              <a:rPr lang="es-MX" sz="3200" b="1" dirty="0">
                <a:cs typeface="Arial" charset="0"/>
              </a:rPr>
              <a:t>Publicación electrónica periódica</a:t>
            </a:r>
          </a:p>
          <a:p>
            <a:pPr eaLnBrk="1" hangingPunct="1">
              <a:defRPr/>
            </a:pPr>
            <a:endParaRPr lang="es-MX" sz="3200" b="1" dirty="0">
              <a:cs typeface="Arial" charset="0"/>
            </a:endParaRPr>
          </a:p>
          <a:p>
            <a:pPr eaLnBrk="1" hangingPunct="1">
              <a:defRPr/>
            </a:pPr>
            <a:r>
              <a:rPr lang="es-ES" sz="3200" dirty="0">
                <a:cs typeface="Arial" charset="0"/>
              </a:rPr>
              <a:t>Autor. (Año de publicación). Título del artículo. </a:t>
            </a:r>
            <a:r>
              <a:rPr lang="es-ES" sz="3200" i="1" dirty="0">
                <a:cs typeface="Arial" charset="0"/>
              </a:rPr>
              <a:t>Título de la revista, número</a:t>
            </a:r>
            <a:r>
              <a:rPr lang="es-ES" sz="3200" dirty="0">
                <a:cs typeface="Arial" charset="0"/>
              </a:rPr>
              <a:t>, página de inicio y fin.  Recuperado de la fuente.</a:t>
            </a:r>
          </a:p>
          <a:p>
            <a:pPr eaLnBrk="1" hangingPunct="1">
              <a:defRPr/>
            </a:pPr>
            <a:endParaRPr lang="es-ES" sz="3200" dirty="0">
              <a:cs typeface="Arial" charset="0"/>
            </a:endParaRPr>
          </a:p>
          <a:p>
            <a:pPr eaLnBrk="1" hangingPunct="1">
              <a:defRPr/>
            </a:pPr>
            <a:r>
              <a:rPr lang="es-ES" sz="3200" b="1" dirty="0">
                <a:cs typeface="Arial" charset="0"/>
              </a:rPr>
              <a:t>Ejemplo</a:t>
            </a:r>
          </a:p>
          <a:p>
            <a:pPr marL="449263" indent="-449263" eaLnBrk="1" hangingPunct="1">
              <a:defRPr/>
            </a:pPr>
            <a:r>
              <a:rPr lang="es-ES" sz="3200" dirty="0">
                <a:cs typeface="Arial" charset="0"/>
              </a:rPr>
              <a:t>Sánchez, A.  (2003).  Tareas en colaboración a través de Internet en el aula de lengua.  </a:t>
            </a:r>
            <a:r>
              <a:rPr lang="es-ES" sz="3200" i="1" dirty="0">
                <a:cs typeface="Arial" charset="0"/>
              </a:rPr>
              <a:t>Cultura y educación, </a:t>
            </a:r>
            <a:r>
              <a:rPr lang="es-ES" sz="3200" dirty="0">
                <a:cs typeface="Arial" charset="0"/>
              </a:rPr>
              <a:t>15,  299-301.</a:t>
            </a:r>
            <a:r>
              <a:rPr lang="es-ES" sz="3200" i="1" dirty="0">
                <a:cs typeface="Arial" charset="0"/>
              </a:rPr>
              <a:t>  </a:t>
            </a:r>
            <a:r>
              <a:rPr lang="es-ES" sz="3200" dirty="0">
                <a:cs typeface="Arial" charset="0"/>
              </a:rPr>
              <a:t>Recuperado de http://search.epnet.com/direct.asp?an=11493732&amp;db=aph.  </a:t>
            </a:r>
            <a:endParaRPr lang="es-MX" sz="3200" b="1" dirty="0">
              <a:cs typeface="Arial"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CuadroTexto">
            <a:extLst>
              <a:ext uri="{FF2B5EF4-FFF2-40B4-BE49-F238E27FC236}">
                <a16:creationId xmlns:a16="http://schemas.microsoft.com/office/drawing/2014/main" id="{5D5641FF-7736-4AA6-B866-B71CD4202ADB}"/>
              </a:ext>
            </a:extLst>
          </p:cNvPr>
          <p:cNvSpPr txBox="1">
            <a:spLocks noChangeArrowheads="1"/>
          </p:cNvSpPr>
          <p:nvPr/>
        </p:nvSpPr>
        <p:spPr bwMode="auto">
          <a:xfrm>
            <a:off x="179388" y="0"/>
            <a:ext cx="8713787" cy="747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s-MX" altLang="es-MX" b="1"/>
          </a:p>
          <a:p>
            <a:pPr algn="ctr" eaLnBrk="1" hangingPunct="1">
              <a:spcBef>
                <a:spcPct val="0"/>
              </a:spcBef>
              <a:buFontTx/>
              <a:buNone/>
            </a:pPr>
            <a:r>
              <a:rPr lang="es-MX" altLang="es-MX" b="1"/>
              <a:t>La redacción del trabajo</a:t>
            </a:r>
          </a:p>
          <a:p>
            <a:pPr eaLnBrk="1" hangingPunct="1">
              <a:lnSpc>
                <a:spcPct val="150000"/>
              </a:lnSpc>
              <a:spcBef>
                <a:spcPct val="0"/>
              </a:spcBef>
              <a:buFontTx/>
              <a:buNone/>
            </a:pPr>
            <a:r>
              <a:rPr lang="es-ES" altLang="es-MX"/>
              <a:t>-  </a:t>
            </a:r>
            <a:r>
              <a:rPr lang="es-ES" altLang="es-MX" sz="2800"/>
              <a:t>Grajales (2004) menciona algunas recomendaciones al momento de redactar un trabajo:</a:t>
            </a:r>
            <a:endParaRPr lang="es-MX" altLang="es-MX" sz="2800"/>
          </a:p>
          <a:p>
            <a:pPr eaLnBrk="1" hangingPunct="1">
              <a:lnSpc>
                <a:spcPct val="150000"/>
              </a:lnSpc>
              <a:spcBef>
                <a:spcPct val="0"/>
              </a:spcBef>
              <a:buFontTx/>
              <a:buNone/>
            </a:pPr>
            <a:r>
              <a:rPr lang="es-ES" altLang="es-MX" sz="2800"/>
              <a:t>1. Investigar no es solamente recopilar citas, estas hay que analizarlas, sintetizarlas hasta expresarlas en palabras del  investigador.</a:t>
            </a:r>
            <a:endParaRPr lang="es-MX" altLang="es-MX" sz="2800"/>
          </a:p>
          <a:p>
            <a:pPr eaLnBrk="1" hangingPunct="1">
              <a:lnSpc>
                <a:spcPct val="150000"/>
              </a:lnSpc>
              <a:spcBef>
                <a:spcPct val="0"/>
              </a:spcBef>
              <a:buFontTx/>
              <a:buNone/>
            </a:pPr>
            <a:r>
              <a:rPr lang="es-ES" altLang="es-MX" sz="2800"/>
              <a:t>2. Cuando  se redacta no se debe entrar en polémica o confrontación (pues esto despierta dudas en la objetividad del investigador), no es una defensa de la posición personal.</a:t>
            </a:r>
            <a:endParaRPr lang="es-MX" altLang="es-MX" sz="2800"/>
          </a:p>
          <a:p>
            <a:pPr eaLnBrk="1" hangingPunct="1">
              <a:spcBef>
                <a:spcPct val="0"/>
              </a:spcBef>
              <a:buFontTx/>
              <a:buNone/>
            </a:pPr>
            <a:r>
              <a:rPr lang="es-ES" altLang="es-MX"/>
              <a:t>  </a:t>
            </a:r>
            <a:endParaRPr lang="es-MX" altLang="es-MX" b="1"/>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CuadroTexto">
            <a:extLst>
              <a:ext uri="{FF2B5EF4-FFF2-40B4-BE49-F238E27FC236}">
                <a16:creationId xmlns:a16="http://schemas.microsoft.com/office/drawing/2014/main" id="{D10D107D-44E2-4D5E-8F61-D8B1A59354CD}"/>
              </a:ext>
            </a:extLst>
          </p:cNvPr>
          <p:cNvSpPr txBox="1">
            <a:spLocks noChangeArrowheads="1"/>
          </p:cNvSpPr>
          <p:nvPr/>
        </p:nvSpPr>
        <p:spPr bwMode="auto">
          <a:xfrm>
            <a:off x="179388" y="0"/>
            <a:ext cx="8713787" cy="774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50000"/>
              </a:lnSpc>
              <a:spcBef>
                <a:spcPct val="0"/>
              </a:spcBef>
              <a:buFontTx/>
              <a:buNone/>
            </a:pPr>
            <a:r>
              <a:rPr lang="es-MX" altLang="es-MX" sz="3100" b="1"/>
              <a:t>La redacción del trabajo</a:t>
            </a:r>
          </a:p>
          <a:p>
            <a:pPr eaLnBrk="1" hangingPunct="1">
              <a:lnSpc>
                <a:spcPct val="150000"/>
              </a:lnSpc>
              <a:spcBef>
                <a:spcPct val="0"/>
              </a:spcBef>
              <a:buFontTx/>
              <a:buNone/>
            </a:pPr>
            <a:r>
              <a:rPr lang="es-ES" altLang="es-MX" sz="3000"/>
              <a:t>3. Es recomendable no utilizar palabras rebuscadas, así como tampoco utilizar lenguaje informal o popular (la forma como nos expresamos con nuestros amigos o el lenguaje que se utiliza en las reuniones sociales o en la calle).</a:t>
            </a:r>
            <a:endParaRPr lang="es-MX" altLang="es-MX" sz="3000"/>
          </a:p>
          <a:p>
            <a:pPr eaLnBrk="1" hangingPunct="1">
              <a:lnSpc>
                <a:spcPct val="150000"/>
              </a:lnSpc>
              <a:spcBef>
                <a:spcPct val="0"/>
              </a:spcBef>
              <a:buFontTx/>
              <a:buNone/>
            </a:pPr>
            <a:r>
              <a:rPr lang="es-ES" altLang="es-MX" sz="3000"/>
              <a:t>4. Utilice un lenguaje impersonal, simple y claro, con oraciones bien estructuradas.</a:t>
            </a:r>
            <a:endParaRPr lang="es-MX" altLang="es-MX" sz="3000"/>
          </a:p>
          <a:p>
            <a:pPr eaLnBrk="1" hangingPunct="1">
              <a:lnSpc>
                <a:spcPct val="150000"/>
              </a:lnSpc>
              <a:spcBef>
                <a:spcPct val="0"/>
              </a:spcBef>
              <a:buFontTx/>
              <a:buNone/>
            </a:pPr>
            <a:r>
              <a:rPr lang="es-ES" altLang="es-MX" sz="3000"/>
              <a:t>5. Es preferible párrafos cortos a fin de evitar escribir diversas ideas en un mismo párrafo.</a:t>
            </a:r>
            <a:endParaRPr lang="es-MX" altLang="es-MX" sz="3000"/>
          </a:p>
          <a:p>
            <a:pPr eaLnBrk="1" hangingPunct="1">
              <a:spcBef>
                <a:spcPct val="0"/>
              </a:spcBef>
              <a:buFontTx/>
              <a:buNone/>
            </a:pPr>
            <a:r>
              <a:rPr lang="es-ES" altLang="es-MX"/>
              <a:t>  </a:t>
            </a:r>
            <a:endParaRPr lang="es-MX" altLang="es-MX"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1 CuadroTexto">
            <a:extLst>
              <a:ext uri="{FF2B5EF4-FFF2-40B4-BE49-F238E27FC236}">
                <a16:creationId xmlns:a16="http://schemas.microsoft.com/office/drawing/2014/main" id="{EDAC176F-225D-4341-B5C5-E48C36AE4584}"/>
              </a:ext>
            </a:extLst>
          </p:cNvPr>
          <p:cNvSpPr txBox="1">
            <a:spLocks noChangeArrowheads="1"/>
          </p:cNvSpPr>
          <p:nvPr/>
        </p:nvSpPr>
        <p:spPr bwMode="auto">
          <a:xfrm>
            <a:off x="179388" y="0"/>
            <a:ext cx="8713787" cy="222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150000"/>
              </a:lnSpc>
              <a:spcBef>
                <a:spcPct val="0"/>
              </a:spcBef>
              <a:buFontTx/>
              <a:buNone/>
            </a:pPr>
            <a:r>
              <a:rPr lang="es-MX" altLang="es-MX" sz="3100" b="1"/>
              <a:t>Niveles de encabezados</a:t>
            </a:r>
          </a:p>
          <a:p>
            <a:pPr eaLnBrk="1" hangingPunct="1">
              <a:spcBef>
                <a:spcPct val="0"/>
              </a:spcBef>
              <a:buFontTx/>
              <a:buNone/>
            </a:pPr>
            <a:r>
              <a:rPr lang="es-ES" altLang="es-MX"/>
              <a:t>- </a:t>
            </a:r>
            <a:r>
              <a:rPr lang="es-ES" altLang="es-MX" sz="2800"/>
              <a:t>Las investigaciones que se estilan en el manual de la APA, utilizan de uno a cinco niveles en los encabezados.</a:t>
            </a:r>
            <a:endParaRPr lang="es-MX" altLang="es-MX" sz="2800"/>
          </a:p>
          <a:p>
            <a:pPr eaLnBrk="1" hangingPunct="1">
              <a:spcBef>
                <a:spcPct val="0"/>
              </a:spcBef>
              <a:buFontTx/>
              <a:buNone/>
            </a:pPr>
            <a:r>
              <a:rPr lang="es-ES" altLang="es-MX"/>
              <a:t> </a:t>
            </a:r>
            <a:endParaRPr lang="es-MX" altLang="es-MX" b="1"/>
          </a:p>
        </p:txBody>
      </p:sp>
      <p:pic>
        <p:nvPicPr>
          <p:cNvPr id="60418" name="Picture 7">
            <a:extLst>
              <a:ext uri="{FF2B5EF4-FFF2-40B4-BE49-F238E27FC236}">
                <a16:creationId xmlns:a16="http://schemas.microsoft.com/office/drawing/2014/main" id="{D53B1CFE-63E7-4139-83DE-AAA9616144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276475"/>
            <a:ext cx="8497887"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4">
            <a:extLst>
              <a:ext uri="{FF2B5EF4-FFF2-40B4-BE49-F238E27FC236}">
                <a16:creationId xmlns:a16="http://schemas.microsoft.com/office/drawing/2014/main" id="{BD0C1421-B32A-4931-BAC2-B5637B391F91}"/>
              </a:ext>
            </a:extLst>
          </p:cNvPr>
          <p:cNvSpPr txBox="1">
            <a:spLocks noChangeArrowheads="1"/>
          </p:cNvSpPr>
          <p:nvPr/>
        </p:nvSpPr>
        <p:spPr bwMode="auto">
          <a:xfrm>
            <a:off x="684213" y="198438"/>
            <a:ext cx="8135937"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s-ES" altLang="es-MX" sz="5400"/>
              <a:t>CAPÍTULO II</a:t>
            </a:r>
          </a:p>
        </p:txBody>
      </p:sp>
      <p:sp>
        <p:nvSpPr>
          <p:cNvPr id="17410" name="Text Box 7">
            <a:extLst>
              <a:ext uri="{FF2B5EF4-FFF2-40B4-BE49-F238E27FC236}">
                <a16:creationId xmlns:a16="http://schemas.microsoft.com/office/drawing/2014/main" id="{B1C24D48-208E-41CE-B809-3B95543405E7}"/>
              </a:ext>
            </a:extLst>
          </p:cNvPr>
          <p:cNvSpPr txBox="1">
            <a:spLocks noChangeArrowheads="1"/>
          </p:cNvSpPr>
          <p:nvPr/>
        </p:nvSpPr>
        <p:spPr bwMode="auto">
          <a:xfrm>
            <a:off x="395288" y="1117600"/>
            <a:ext cx="8424862" cy="575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Marco teórico</a:t>
            </a:r>
          </a:p>
          <a:p>
            <a:pPr algn="just">
              <a:lnSpc>
                <a:spcPct val="150000"/>
              </a:lnSpc>
              <a:spcBef>
                <a:spcPct val="0"/>
              </a:spcBef>
              <a:buFontTx/>
              <a:buNone/>
            </a:pPr>
            <a:r>
              <a:rPr lang="es-ES_tradnl" altLang="es-MX"/>
              <a:t>Hernández et al. (2010) comentan que su función es sustentar teóricamente el estudio, para ello se analizan y exponen las teorías existentes del tema a investigar.</a:t>
            </a:r>
          </a:p>
          <a:p>
            <a:pPr>
              <a:lnSpc>
                <a:spcPct val="150000"/>
              </a:lnSpc>
              <a:spcBef>
                <a:spcPct val="0"/>
              </a:spcBef>
              <a:buFontTx/>
              <a:buNone/>
            </a:pPr>
            <a:r>
              <a:rPr lang="es-ES_tradnl" altLang="es-MX" b="1"/>
              <a:t>Introducción:</a:t>
            </a:r>
            <a:r>
              <a:rPr lang="es-ES_tradnl" altLang="es-MX"/>
              <a:t> Identificar la variable (o los constructos) independiente y dependiente mencionando las clases de fuentes consultadas.</a:t>
            </a:r>
            <a:endParaRPr lang="es-MX" altLang="es-MX"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7">
            <a:extLst>
              <a:ext uri="{FF2B5EF4-FFF2-40B4-BE49-F238E27FC236}">
                <a16:creationId xmlns:a16="http://schemas.microsoft.com/office/drawing/2014/main" id="{63452A41-8660-418E-AE89-2796EA251475}"/>
              </a:ext>
            </a:extLst>
          </p:cNvPr>
          <p:cNvSpPr txBox="1">
            <a:spLocks noChangeArrowheads="1"/>
          </p:cNvSpPr>
          <p:nvPr/>
        </p:nvSpPr>
        <p:spPr bwMode="auto">
          <a:xfrm>
            <a:off x="414338" y="533400"/>
            <a:ext cx="84248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Marco teórico</a:t>
            </a:r>
          </a:p>
        </p:txBody>
      </p:sp>
      <p:sp>
        <p:nvSpPr>
          <p:cNvPr id="19458" name="1 CuadroTexto">
            <a:extLst>
              <a:ext uri="{FF2B5EF4-FFF2-40B4-BE49-F238E27FC236}">
                <a16:creationId xmlns:a16="http://schemas.microsoft.com/office/drawing/2014/main" id="{29FEB4D7-CC07-469E-8CFF-0D8482301DBE}"/>
              </a:ext>
            </a:extLst>
          </p:cNvPr>
          <p:cNvSpPr txBox="1">
            <a:spLocks noChangeArrowheads="1"/>
          </p:cNvSpPr>
          <p:nvPr/>
        </p:nvSpPr>
        <p:spPr bwMode="auto">
          <a:xfrm>
            <a:off x="539750" y="1628775"/>
            <a:ext cx="82994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s-ES_tradnl" altLang="es-MX" b="1"/>
              <a:t>Nombre de la variable independiente: </a:t>
            </a:r>
            <a:r>
              <a:rPr lang="es-ES_tradnl" altLang="es-MX"/>
              <a:t>Un resumen de todo lo que reveló el repaso de la literatura acerca de esta variable.</a:t>
            </a:r>
            <a:endParaRPr lang="es-MX" altLang="es-MX"/>
          </a:p>
          <a:p>
            <a:pPr eaLnBrk="1" hangingPunct="1">
              <a:lnSpc>
                <a:spcPct val="150000"/>
              </a:lnSpc>
              <a:spcBef>
                <a:spcPct val="0"/>
              </a:spcBef>
              <a:buFontTx/>
              <a:buNone/>
            </a:pPr>
            <a:r>
              <a:rPr lang="es-ES_tradnl" altLang="es-MX" b="1"/>
              <a:t>Nombre de la variable dependiente: </a:t>
            </a:r>
            <a:r>
              <a:rPr lang="es-ES_tradnl" altLang="es-MX"/>
              <a:t>Un resumen de todo lo que reveló el repaso de la literatura acerca de esta variable.</a:t>
            </a:r>
            <a:endParaRPr lang="es-MX" altLang="es-MX"/>
          </a:p>
        </p:txBody>
      </p:sp>
      <p:pic>
        <p:nvPicPr>
          <p:cNvPr id="19459" name="Picture 6" descr="Mujer investigadora estudiando">
            <a:extLst>
              <a:ext uri="{FF2B5EF4-FFF2-40B4-BE49-F238E27FC236}">
                <a16:creationId xmlns:a16="http://schemas.microsoft.com/office/drawing/2014/main" id="{43BF2B7C-984C-4973-8618-6F36A7E489B8}"/>
              </a:ext>
            </a:extLst>
          </p:cNvPr>
          <p:cNvPicPr>
            <a:picLocks noChangeAspect="1" noChangeArrowheads="1"/>
          </p:cNvPicPr>
          <p:nvPr/>
        </p:nvPicPr>
        <p:blipFill>
          <a:blip r:embed="rId3">
            <a:lum bright="8000" contrast="-8000"/>
            <a:extLst>
              <a:ext uri="{28A0092B-C50C-407E-A947-70E740481C1C}">
                <a14:useLocalDpi xmlns:a14="http://schemas.microsoft.com/office/drawing/2010/main" val="0"/>
              </a:ext>
            </a:extLst>
          </a:blip>
          <a:srcRect/>
          <a:stretch>
            <a:fillRect/>
          </a:stretch>
        </p:blipFill>
        <p:spPr bwMode="auto">
          <a:xfrm>
            <a:off x="179388" y="254000"/>
            <a:ext cx="1692275"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6" descr="Mujer investigadora estudiando">
            <a:extLst>
              <a:ext uri="{FF2B5EF4-FFF2-40B4-BE49-F238E27FC236}">
                <a16:creationId xmlns:a16="http://schemas.microsoft.com/office/drawing/2014/main" id="{BFEB6669-8A15-4154-BA96-E63364AF467B}"/>
              </a:ext>
            </a:extLst>
          </p:cNvPr>
          <p:cNvPicPr>
            <a:picLocks noChangeAspect="1" noChangeArrowheads="1"/>
          </p:cNvPicPr>
          <p:nvPr/>
        </p:nvPicPr>
        <p:blipFill>
          <a:blip r:embed="rId3">
            <a:lum bright="8000" contrast="-8000"/>
            <a:extLst>
              <a:ext uri="{28A0092B-C50C-407E-A947-70E740481C1C}">
                <a14:useLocalDpi xmlns:a14="http://schemas.microsoft.com/office/drawing/2010/main" val="0"/>
              </a:ext>
            </a:extLst>
          </a:blip>
          <a:srcRect/>
          <a:stretch>
            <a:fillRect/>
          </a:stretch>
        </p:blipFill>
        <p:spPr bwMode="auto">
          <a:xfrm>
            <a:off x="7069138" y="188913"/>
            <a:ext cx="1824037"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7">
            <a:extLst>
              <a:ext uri="{FF2B5EF4-FFF2-40B4-BE49-F238E27FC236}">
                <a16:creationId xmlns:a16="http://schemas.microsoft.com/office/drawing/2014/main" id="{CA2E3E6E-A442-4C2A-8A8B-DC0F6BD4ABE1}"/>
              </a:ext>
            </a:extLst>
          </p:cNvPr>
          <p:cNvSpPr txBox="1">
            <a:spLocks noChangeArrowheads="1"/>
          </p:cNvSpPr>
          <p:nvPr/>
        </p:nvSpPr>
        <p:spPr bwMode="auto">
          <a:xfrm>
            <a:off x="414338" y="533400"/>
            <a:ext cx="84248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Marco teórico</a:t>
            </a:r>
          </a:p>
        </p:txBody>
      </p:sp>
      <p:sp>
        <p:nvSpPr>
          <p:cNvPr id="21506" name="1 CuadroTexto">
            <a:extLst>
              <a:ext uri="{FF2B5EF4-FFF2-40B4-BE49-F238E27FC236}">
                <a16:creationId xmlns:a16="http://schemas.microsoft.com/office/drawing/2014/main" id="{CAD27F0F-C54D-41DA-9505-D67065A6C783}"/>
              </a:ext>
            </a:extLst>
          </p:cNvPr>
          <p:cNvSpPr txBox="1">
            <a:spLocks noChangeArrowheads="1"/>
          </p:cNvSpPr>
          <p:nvPr/>
        </p:nvSpPr>
        <p:spPr bwMode="auto">
          <a:xfrm>
            <a:off x="539750" y="1341438"/>
            <a:ext cx="8299450"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s-ES_tradnl" altLang="es-MX" b="1"/>
              <a:t>Variable independiente y variable dependiente:</a:t>
            </a:r>
            <a:r>
              <a:rPr lang="es-ES_tradnl" altLang="es-MX"/>
              <a:t> Lo que el repaso de la literatura indicó acerca de relaciones entre ambas variables.</a:t>
            </a:r>
            <a:endParaRPr lang="es-MX" altLang="es-MX"/>
          </a:p>
          <a:p>
            <a:pPr eaLnBrk="1" hangingPunct="1">
              <a:lnSpc>
                <a:spcPct val="150000"/>
              </a:lnSpc>
              <a:spcBef>
                <a:spcPct val="0"/>
              </a:spcBef>
              <a:buFontTx/>
              <a:buNone/>
            </a:pPr>
            <a:r>
              <a:rPr lang="es-ES_tradnl" altLang="es-MX" b="1"/>
              <a:t>Investigaciones realizadas de este tema: </a:t>
            </a:r>
            <a:r>
              <a:rPr lang="es-ES_tradnl" altLang="es-MX"/>
              <a:t>Se elabora un resumen de la investigación (Problema, método, resultados y conclusiones).</a:t>
            </a:r>
            <a:endParaRPr lang="es-MX" altLang="es-MX"/>
          </a:p>
          <a:p>
            <a:pPr eaLnBrk="1" hangingPunct="1">
              <a:lnSpc>
                <a:spcPct val="150000"/>
              </a:lnSpc>
              <a:spcBef>
                <a:spcPct val="0"/>
              </a:spcBef>
              <a:buFontTx/>
              <a:buNone/>
            </a:pPr>
            <a:r>
              <a:rPr lang="es-MX" altLang="es-MX" b="1">
                <a:solidFill>
                  <a:srgbClr val="FF0000"/>
                </a:solidFill>
              </a:rPr>
              <a:t>Nota: </a:t>
            </a:r>
            <a:r>
              <a:rPr lang="es-MX" altLang="es-MX">
                <a:solidFill>
                  <a:srgbClr val="FF0000"/>
                </a:solidFill>
              </a:rPr>
              <a:t>En esta etapa se prepara la bibliografía.</a:t>
            </a:r>
            <a:endParaRPr lang="es-MX" altLang="es-MX" b="1">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7">
            <a:extLst>
              <a:ext uri="{FF2B5EF4-FFF2-40B4-BE49-F238E27FC236}">
                <a16:creationId xmlns:a16="http://schemas.microsoft.com/office/drawing/2014/main" id="{9346CA88-1403-4F42-BEFF-3A8D1812F176}"/>
              </a:ext>
            </a:extLst>
          </p:cNvPr>
          <p:cNvSpPr txBox="1">
            <a:spLocks noChangeArrowheads="1"/>
          </p:cNvSpPr>
          <p:nvPr/>
        </p:nvSpPr>
        <p:spPr bwMode="auto">
          <a:xfrm>
            <a:off x="431800" y="409575"/>
            <a:ext cx="842486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Cuestiones de formato</a:t>
            </a:r>
          </a:p>
        </p:txBody>
      </p:sp>
      <p:sp>
        <p:nvSpPr>
          <p:cNvPr id="23554" name="1 CuadroTexto">
            <a:extLst>
              <a:ext uri="{FF2B5EF4-FFF2-40B4-BE49-F238E27FC236}">
                <a16:creationId xmlns:a16="http://schemas.microsoft.com/office/drawing/2014/main" id="{5340EE8C-404C-4BC2-8BF3-90344B8238F7}"/>
              </a:ext>
            </a:extLst>
          </p:cNvPr>
          <p:cNvSpPr txBox="1">
            <a:spLocks noChangeArrowheads="1"/>
          </p:cNvSpPr>
          <p:nvPr/>
        </p:nvSpPr>
        <p:spPr bwMode="auto">
          <a:xfrm>
            <a:off x="250825" y="1484313"/>
            <a:ext cx="878522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s-ES" altLang="es-MX"/>
              <a:t>-    Los márgenes son los siguientes: </a:t>
            </a:r>
          </a:p>
          <a:p>
            <a:pPr eaLnBrk="1" hangingPunct="1">
              <a:spcBef>
                <a:spcPct val="50000"/>
              </a:spcBef>
              <a:buFontTx/>
              <a:buAutoNum type="alphaLcParenR"/>
            </a:pPr>
            <a:r>
              <a:rPr lang="es-ES" altLang="es-MX"/>
              <a:t> Izquierdo 3.5cm</a:t>
            </a:r>
          </a:p>
          <a:p>
            <a:pPr eaLnBrk="1" hangingPunct="1">
              <a:spcBef>
                <a:spcPct val="50000"/>
              </a:spcBef>
              <a:buFontTx/>
              <a:buAutoNum type="alphaLcParenR"/>
            </a:pPr>
            <a:r>
              <a:rPr lang="es-ES" altLang="es-MX"/>
              <a:t> Derecho  2 cm</a:t>
            </a:r>
          </a:p>
          <a:p>
            <a:pPr eaLnBrk="1" hangingPunct="1">
              <a:spcBef>
                <a:spcPct val="50000"/>
              </a:spcBef>
              <a:buFontTx/>
              <a:buAutoNum type="alphaLcParenR"/>
            </a:pPr>
            <a:r>
              <a:rPr lang="es-ES" altLang="es-MX"/>
              <a:t> Superior 3 cm</a:t>
            </a:r>
          </a:p>
          <a:p>
            <a:pPr eaLnBrk="1" hangingPunct="1">
              <a:spcBef>
                <a:spcPct val="50000"/>
              </a:spcBef>
              <a:buFontTx/>
              <a:buAutoNum type="alphaLcParenR"/>
            </a:pPr>
            <a:r>
              <a:rPr lang="es-ES" altLang="es-MX"/>
              <a:t> Inferior 2 cm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7">
            <a:extLst>
              <a:ext uri="{FF2B5EF4-FFF2-40B4-BE49-F238E27FC236}">
                <a16:creationId xmlns:a16="http://schemas.microsoft.com/office/drawing/2014/main" id="{FD157F38-C503-4635-B4C3-29E0DEF4FF82}"/>
              </a:ext>
            </a:extLst>
          </p:cNvPr>
          <p:cNvSpPr txBox="1">
            <a:spLocks noChangeArrowheads="1"/>
          </p:cNvSpPr>
          <p:nvPr/>
        </p:nvSpPr>
        <p:spPr bwMode="auto">
          <a:xfrm>
            <a:off x="431800" y="115888"/>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Cuestiones de formato</a:t>
            </a:r>
          </a:p>
        </p:txBody>
      </p:sp>
      <p:sp>
        <p:nvSpPr>
          <p:cNvPr id="25602" name="1 CuadroTexto">
            <a:extLst>
              <a:ext uri="{FF2B5EF4-FFF2-40B4-BE49-F238E27FC236}">
                <a16:creationId xmlns:a16="http://schemas.microsoft.com/office/drawing/2014/main" id="{36764B6D-A93E-47AC-AEC5-FF4BE29CF57C}"/>
              </a:ext>
            </a:extLst>
          </p:cNvPr>
          <p:cNvSpPr txBox="1">
            <a:spLocks noChangeArrowheads="1"/>
          </p:cNvSpPr>
          <p:nvPr/>
        </p:nvSpPr>
        <p:spPr bwMode="auto">
          <a:xfrm>
            <a:off x="250825" y="1125538"/>
            <a:ext cx="8785225" cy="388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50000"/>
              </a:spcBef>
              <a:buFontTx/>
              <a:buNone/>
            </a:pPr>
            <a:r>
              <a:rPr lang="es-ES" altLang="es-MX" sz="2900"/>
              <a:t>- El tamaño del papel es tamaño carta (21.5 ó 22cm x 28 cm)</a:t>
            </a:r>
          </a:p>
          <a:p>
            <a:pPr eaLnBrk="1" hangingPunct="1">
              <a:lnSpc>
                <a:spcPct val="150000"/>
              </a:lnSpc>
              <a:spcBef>
                <a:spcPct val="50000"/>
              </a:spcBef>
              <a:buFontTx/>
              <a:buChar char="-"/>
            </a:pPr>
            <a:r>
              <a:rPr lang="es-ES" altLang="es-MX" sz="2900"/>
              <a:t> Para la página inicial de un capítulo, un apéndice u otra parte importante, el margen superior debe ser 5 cm.</a:t>
            </a:r>
          </a:p>
          <a:p>
            <a:pPr eaLnBrk="1" hangingPunct="1">
              <a:lnSpc>
                <a:spcPct val="150000"/>
              </a:lnSpc>
              <a:spcBef>
                <a:spcPct val="50000"/>
              </a:spcBef>
              <a:buFontTx/>
              <a:buChar char="-"/>
            </a:pPr>
            <a:r>
              <a:rPr lang="es-ES" altLang="es-MX" sz="2900"/>
              <a:t> Tipo de letra Arial 12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a:extLst>
              <a:ext uri="{FF2B5EF4-FFF2-40B4-BE49-F238E27FC236}">
                <a16:creationId xmlns:a16="http://schemas.microsoft.com/office/drawing/2014/main" id="{C793BAF4-7D3B-43FF-AFEA-FD702E67BB02}"/>
              </a:ext>
            </a:extLst>
          </p:cNvPr>
          <p:cNvSpPr txBox="1">
            <a:spLocks noChangeArrowheads="1"/>
          </p:cNvSpPr>
          <p:nvPr/>
        </p:nvSpPr>
        <p:spPr bwMode="auto">
          <a:xfrm>
            <a:off x="431800" y="115888"/>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Cuestiones de formato</a:t>
            </a:r>
          </a:p>
        </p:txBody>
      </p:sp>
      <p:sp>
        <p:nvSpPr>
          <p:cNvPr id="27650" name="1 CuadroTexto">
            <a:extLst>
              <a:ext uri="{FF2B5EF4-FFF2-40B4-BE49-F238E27FC236}">
                <a16:creationId xmlns:a16="http://schemas.microsoft.com/office/drawing/2014/main" id="{FC1D9462-5232-483A-90C9-4A5B80E12A42}"/>
              </a:ext>
            </a:extLst>
          </p:cNvPr>
          <p:cNvSpPr txBox="1">
            <a:spLocks noChangeArrowheads="1"/>
          </p:cNvSpPr>
          <p:nvPr/>
        </p:nvSpPr>
        <p:spPr bwMode="auto">
          <a:xfrm>
            <a:off x="250825" y="1125538"/>
            <a:ext cx="8785225" cy="388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50000"/>
              </a:spcBef>
              <a:buFontTx/>
              <a:buNone/>
            </a:pPr>
            <a:r>
              <a:rPr lang="es-ES" altLang="es-MX" sz="2900"/>
              <a:t>- El tamaño del papel es tamaño carta (21.5 ó 22cm x 28 cm)</a:t>
            </a:r>
          </a:p>
          <a:p>
            <a:pPr eaLnBrk="1" hangingPunct="1">
              <a:lnSpc>
                <a:spcPct val="150000"/>
              </a:lnSpc>
              <a:spcBef>
                <a:spcPct val="50000"/>
              </a:spcBef>
              <a:buFontTx/>
              <a:buChar char="-"/>
            </a:pPr>
            <a:r>
              <a:rPr lang="es-ES" altLang="es-MX" sz="2900"/>
              <a:t> Para la página inicial de un capítulo, un apéndice u otra parte importante, el margen superior debe ser 5 cm.</a:t>
            </a:r>
          </a:p>
          <a:p>
            <a:pPr eaLnBrk="1" hangingPunct="1">
              <a:lnSpc>
                <a:spcPct val="150000"/>
              </a:lnSpc>
              <a:spcBef>
                <a:spcPct val="50000"/>
              </a:spcBef>
              <a:buFontTx/>
              <a:buChar char="-"/>
            </a:pPr>
            <a:r>
              <a:rPr lang="es-ES" altLang="es-MX" sz="2900"/>
              <a:t> Tipo de letra Arial 12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7">
            <a:extLst>
              <a:ext uri="{FF2B5EF4-FFF2-40B4-BE49-F238E27FC236}">
                <a16:creationId xmlns:a16="http://schemas.microsoft.com/office/drawing/2014/main" id="{59842225-4BD7-4E79-BF20-36F3FCE935E8}"/>
              </a:ext>
            </a:extLst>
          </p:cNvPr>
          <p:cNvSpPr txBox="1">
            <a:spLocks noChangeArrowheads="1"/>
          </p:cNvSpPr>
          <p:nvPr/>
        </p:nvSpPr>
        <p:spPr bwMode="auto">
          <a:xfrm>
            <a:off x="431800" y="115888"/>
            <a:ext cx="8424863"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s-MX" altLang="es-MX" b="1"/>
              <a:t>Citas de referencia estilo APA</a:t>
            </a:r>
          </a:p>
        </p:txBody>
      </p:sp>
      <p:sp>
        <p:nvSpPr>
          <p:cNvPr id="29698" name="1 CuadroTexto">
            <a:extLst>
              <a:ext uri="{FF2B5EF4-FFF2-40B4-BE49-F238E27FC236}">
                <a16:creationId xmlns:a16="http://schemas.microsoft.com/office/drawing/2014/main" id="{81512959-700B-4D33-8335-61BF09D89DF5}"/>
              </a:ext>
            </a:extLst>
          </p:cNvPr>
          <p:cNvSpPr txBox="1">
            <a:spLocks noChangeArrowheads="1"/>
          </p:cNvSpPr>
          <p:nvPr/>
        </p:nvSpPr>
        <p:spPr bwMode="auto">
          <a:xfrm>
            <a:off x="250825" y="981075"/>
            <a:ext cx="8785225" cy="682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50000"/>
              </a:lnSpc>
              <a:spcBef>
                <a:spcPct val="0"/>
              </a:spcBef>
              <a:buFontTx/>
              <a:buNone/>
            </a:pPr>
            <a:r>
              <a:rPr lang="es-ES" altLang="es-MX"/>
              <a:t>- En el manual (APA, 2002)  “se utiliza el método de cita autor-fecha; es decir, el apellido del autor (sin incluir sufijos como Jr.) y el año de publicación los cuales se insertan dentro del texto en el sitio apropiado” (p.214). </a:t>
            </a:r>
            <a:endParaRPr lang="es-MX" altLang="es-MX"/>
          </a:p>
          <a:p>
            <a:pPr eaLnBrk="1" hangingPunct="1">
              <a:lnSpc>
                <a:spcPct val="150000"/>
              </a:lnSpc>
              <a:spcBef>
                <a:spcPct val="0"/>
              </a:spcBef>
              <a:buFontTx/>
              <a:buNone/>
            </a:pPr>
            <a:r>
              <a:rPr lang="es-ES" altLang="es-MX"/>
              <a:t>- Los autores hispanoamericanos se incluyen los dos apellidos, de los anglos solo uno y de los demás como aparecen en la obra consultada.</a:t>
            </a:r>
            <a:endParaRPr lang="es-MX" altLang="es-MX"/>
          </a:p>
          <a:p>
            <a:pPr eaLnBrk="1" hangingPunct="1">
              <a:lnSpc>
                <a:spcPct val="150000"/>
              </a:lnSpc>
              <a:spcBef>
                <a:spcPct val="50000"/>
              </a:spcBef>
              <a:buFontTx/>
              <a:buNone/>
            </a:pPr>
            <a:endParaRPr lang="es-ES" altLang="es-MX" sz="290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3487</TotalTime>
  <Words>1936</Words>
  <Application>Microsoft Office PowerPoint</Application>
  <PresentationFormat>Presentación en pantalla (4:3)</PresentationFormat>
  <Paragraphs>162</Paragraphs>
  <Slides>28</Slides>
  <Notes>17</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Karely</dc:creator>
  <cp:lastModifiedBy>Bianelys Lara</cp:lastModifiedBy>
  <cp:revision>182</cp:revision>
  <dcterms:created xsi:type="dcterms:W3CDTF">2007-09-16T18:10:48Z</dcterms:created>
  <dcterms:modified xsi:type="dcterms:W3CDTF">2020-03-13T01:48:18Z</dcterms:modified>
</cp:coreProperties>
</file>