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40"/>
  </p:notesMasterIdLst>
  <p:handoutMasterIdLst>
    <p:handoutMasterId r:id="rId41"/>
  </p:handoutMasterIdLst>
  <p:sldIdLst>
    <p:sldId id="257" r:id="rId2"/>
    <p:sldId id="256" r:id="rId3"/>
    <p:sldId id="266" r:id="rId4"/>
    <p:sldId id="310" r:id="rId5"/>
    <p:sldId id="311" r:id="rId6"/>
    <p:sldId id="321" r:id="rId7"/>
    <p:sldId id="322" r:id="rId8"/>
    <p:sldId id="323" r:id="rId9"/>
    <p:sldId id="324" r:id="rId10"/>
    <p:sldId id="309" r:id="rId11"/>
    <p:sldId id="267" r:id="rId12"/>
    <p:sldId id="270" r:id="rId13"/>
    <p:sldId id="271" r:id="rId14"/>
    <p:sldId id="274" r:id="rId15"/>
    <p:sldId id="276" r:id="rId16"/>
    <p:sldId id="277" r:id="rId17"/>
    <p:sldId id="278" r:id="rId18"/>
    <p:sldId id="306" r:id="rId19"/>
    <p:sldId id="279" r:id="rId20"/>
    <p:sldId id="280" r:id="rId21"/>
    <p:sldId id="325" r:id="rId22"/>
    <p:sldId id="326" r:id="rId23"/>
    <p:sldId id="282" r:id="rId24"/>
    <p:sldId id="313" r:id="rId25"/>
    <p:sldId id="327" r:id="rId26"/>
    <p:sldId id="328" r:id="rId27"/>
    <p:sldId id="283" r:id="rId28"/>
    <p:sldId id="318" r:id="rId29"/>
    <p:sldId id="329" r:id="rId30"/>
    <p:sldId id="330" r:id="rId31"/>
    <p:sldId id="319" r:id="rId32"/>
    <p:sldId id="331" r:id="rId33"/>
    <p:sldId id="316" r:id="rId34"/>
    <p:sldId id="284" r:id="rId35"/>
    <p:sldId id="285" r:id="rId36"/>
    <p:sldId id="302" r:id="rId37"/>
    <p:sldId id="315" r:id="rId38"/>
    <p:sldId id="303" r:id="rId39"/>
  </p:sldIdLst>
  <p:sldSz cx="9144000" cy="6858000" type="screen4x3"/>
  <p:notesSz cx="7053263" cy="93091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81664" autoAdjust="0"/>
  </p:normalViewPr>
  <p:slideViewPr>
    <p:cSldViewPr>
      <p:cViewPr varScale="1">
        <p:scale>
          <a:sx n="90" d="100"/>
          <a:sy n="90" d="100"/>
        </p:scale>
        <p:origin x="228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F62AF6F8-8711-4D25-9E8C-C86210F67C9E}"/>
              </a:ext>
            </a:extLst>
          </p:cNvPr>
          <p:cNvSpPr>
            <a:spLocks noGrp="1"/>
          </p:cNvSpPr>
          <p:nvPr>
            <p:ph type="hdr" sz="quarter"/>
          </p:nvPr>
        </p:nvSpPr>
        <p:spPr>
          <a:xfrm>
            <a:off x="0" y="0"/>
            <a:ext cx="3055938" cy="465138"/>
          </a:xfrm>
          <a:prstGeom prst="rect">
            <a:avLst/>
          </a:prstGeom>
        </p:spPr>
        <p:txBody>
          <a:bodyPr vert="horz" lIns="93497" tIns="46749" rIns="93497" bIns="46749" rtlCol="0"/>
          <a:lstStyle>
            <a:lvl1pPr algn="l" eaLnBrk="1" hangingPunct="1">
              <a:defRPr sz="1200">
                <a:cs typeface="Arial" charset="0"/>
              </a:defRPr>
            </a:lvl1pPr>
          </a:lstStyle>
          <a:p>
            <a:pPr>
              <a:defRPr/>
            </a:pPr>
            <a:endParaRPr lang="es-MX"/>
          </a:p>
        </p:txBody>
      </p:sp>
      <p:sp>
        <p:nvSpPr>
          <p:cNvPr id="3" name="2 Marcador de fecha">
            <a:extLst>
              <a:ext uri="{FF2B5EF4-FFF2-40B4-BE49-F238E27FC236}">
                <a16:creationId xmlns:a16="http://schemas.microsoft.com/office/drawing/2014/main" id="{90B20C1C-A713-4C2D-A04B-E764FB33C492}"/>
              </a:ext>
            </a:extLst>
          </p:cNvPr>
          <p:cNvSpPr>
            <a:spLocks noGrp="1"/>
          </p:cNvSpPr>
          <p:nvPr>
            <p:ph type="dt" sz="quarter" idx="1"/>
          </p:nvPr>
        </p:nvSpPr>
        <p:spPr>
          <a:xfrm>
            <a:off x="3995738" y="0"/>
            <a:ext cx="3055937" cy="465138"/>
          </a:xfrm>
          <a:prstGeom prst="rect">
            <a:avLst/>
          </a:prstGeom>
        </p:spPr>
        <p:txBody>
          <a:bodyPr vert="horz" lIns="93497" tIns="46749" rIns="93497" bIns="46749" rtlCol="0"/>
          <a:lstStyle>
            <a:lvl1pPr algn="r" eaLnBrk="1" hangingPunct="1">
              <a:defRPr sz="1200">
                <a:cs typeface="Arial" charset="0"/>
              </a:defRPr>
            </a:lvl1pPr>
          </a:lstStyle>
          <a:p>
            <a:pPr>
              <a:defRPr/>
            </a:pPr>
            <a:fld id="{6AC32279-BDC4-410B-9880-32C74597A8A7}" type="datetimeFigureOut">
              <a:rPr lang="es-MX"/>
              <a:pPr>
                <a:defRPr/>
              </a:pPr>
              <a:t>12/03/2020</a:t>
            </a:fld>
            <a:endParaRPr lang="es-MX"/>
          </a:p>
        </p:txBody>
      </p:sp>
      <p:sp>
        <p:nvSpPr>
          <p:cNvPr id="4" name="3 Marcador de pie de página">
            <a:extLst>
              <a:ext uri="{FF2B5EF4-FFF2-40B4-BE49-F238E27FC236}">
                <a16:creationId xmlns:a16="http://schemas.microsoft.com/office/drawing/2014/main" id="{A28A93AB-B38B-4D33-B4C2-973BD14CB548}"/>
              </a:ext>
            </a:extLst>
          </p:cNvPr>
          <p:cNvSpPr>
            <a:spLocks noGrp="1"/>
          </p:cNvSpPr>
          <p:nvPr>
            <p:ph type="ftr" sz="quarter" idx="2"/>
          </p:nvPr>
        </p:nvSpPr>
        <p:spPr>
          <a:xfrm>
            <a:off x="0" y="8842375"/>
            <a:ext cx="3055938" cy="465138"/>
          </a:xfrm>
          <a:prstGeom prst="rect">
            <a:avLst/>
          </a:prstGeom>
        </p:spPr>
        <p:txBody>
          <a:bodyPr vert="horz" lIns="93497" tIns="46749" rIns="93497" bIns="46749" rtlCol="0" anchor="b"/>
          <a:lstStyle>
            <a:lvl1pPr algn="l" eaLnBrk="1" hangingPunct="1">
              <a:defRPr sz="1200">
                <a:cs typeface="Arial" charset="0"/>
              </a:defRPr>
            </a:lvl1pPr>
          </a:lstStyle>
          <a:p>
            <a:pPr>
              <a:defRPr/>
            </a:pPr>
            <a:endParaRPr lang="es-MX"/>
          </a:p>
        </p:txBody>
      </p:sp>
      <p:sp>
        <p:nvSpPr>
          <p:cNvPr id="5" name="4 Marcador de número de diapositiva">
            <a:extLst>
              <a:ext uri="{FF2B5EF4-FFF2-40B4-BE49-F238E27FC236}">
                <a16:creationId xmlns:a16="http://schemas.microsoft.com/office/drawing/2014/main" id="{8CE4B249-3D0D-42EB-BC4B-AC8B727215A6}"/>
              </a:ext>
            </a:extLst>
          </p:cNvPr>
          <p:cNvSpPr>
            <a:spLocks noGrp="1"/>
          </p:cNvSpPr>
          <p:nvPr>
            <p:ph type="sldNum" sz="quarter" idx="3"/>
          </p:nvPr>
        </p:nvSpPr>
        <p:spPr>
          <a:xfrm>
            <a:off x="3995738" y="8842375"/>
            <a:ext cx="3055937" cy="465138"/>
          </a:xfrm>
          <a:prstGeom prst="rect">
            <a:avLst/>
          </a:prstGeom>
        </p:spPr>
        <p:txBody>
          <a:bodyPr vert="horz" wrap="square" lIns="93497" tIns="46749" rIns="93497" bIns="46749" numCol="1" anchor="b" anchorCtr="0" compatLnSpc="1">
            <a:prstTxWarp prst="textNoShape">
              <a:avLst/>
            </a:prstTxWarp>
          </a:bodyPr>
          <a:lstStyle>
            <a:lvl1pPr algn="r" eaLnBrk="1" hangingPunct="1">
              <a:defRPr sz="1200"/>
            </a:lvl1pPr>
          </a:lstStyle>
          <a:p>
            <a:fld id="{FC8B4688-6C44-4F26-8772-3BD2794A7B41}" type="slidenum">
              <a:rPr lang="es-MX" altLang="es-MX"/>
              <a:pPr/>
              <a:t>‹Nº›</a:t>
            </a:fld>
            <a:endParaRPr lang="es-MX" alt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29A32DB0-0044-4EFC-897C-ED5744EC345E}"/>
              </a:ext>
            </a:extLst>
          </p:cNvPr>
          <p:cNvSpPr>
            <a:spLocks noGrp="1"/>
          </p:cNvSpPr>
          <p:nvPr>
            <p:ph type="hdr" sz="quarter"/>
          </p:nvPr>
        </p:nvSpPr>
        <p:spPr>
          <a:xfrm>
            <a:off x="0" y="0"/>
            <a:ext cx="3055938" cy="465138"/>
          </a:xfrm>
          <a:prstGeom prst="rect">
            <a:avLst/>
          </a:prstGeom>
        </p:spPr>
        <p:txBody>
          <a:bodyPr vert="horz" lIns="93497" tIns="46749" rIns="93497" bIns="46749" rtlCol="0"/>
          <a:lstStyle>
            <a:lvl1pPr algn="l" eaLnBrk="1" fontAlgn="auto" hangingPunct="1">
              <a:spcBef>
                <a:spcPts val="0"/>
              </a:spcBef>
              <a:spcAft>
                <a:spcPts val="0"/>
              </a:spcAft>
              <a:defRPr sz="1200">
                <a:latin typeface="+mn-lt"/>
                <a:cs typeface="+mn-cs"/>
              </a:defRPr>
            </a:lvl1pPr>
          </a:lstStyle>
          <a:p>
            <a:pPr>
              <a:defRPr/>
            </a:pPr>
            <a:endParaRPr lang="es-MX"/>
          </a:p>
        </p:txBody>
      </p:sp>
      <p:sp>
        <p:nvSpPr>
          <p:cNvPr id="3" name="2 Marcador de fecha">
            <a:extLst>
              <a:ext uri="{FF2B5EF4-FFF2-40B4-BE49-F238E27FC236}">
                <a16:creationId xmlns:a16="http://schemas.microsoft.com/office/drawing/2014/main" id="{AAD70556-4CF9-421B-8668-1F31F4459B1E}"/>
              </a:ext>
            </a:extLst>
          </p:cNvPr>
          <p:cNvSpPr>
            <a:spLocks noGrp="1"/>
          </p:cNvSpPr>
          <p:nvPr>
            <p:ph type="dt" idx="1"/>
          </p:nvPr>
        </p:nvSpPr>
        <p:spPr>
          <a:xfrm>
            <a:off x="3995738" y="0"/>
            <a:ext cx="3055937" cy="465138"/>
          </a:xfrm>
          <a:prstGeom prst="rect">
            <a:avLst/>
          </a:prstGeom>
        </p:spPr>
        <p:txBody>
          <a:bodyPr vert="horz" lIns="93497" tIns="46749" rIns="93497" bIns="46749" rtlCol="0"/>
          <a:lstStyle>
            <a:lvl1pPr algn="r" eaLnBrk="1" fontAlgn="auto" hangingPunct="1">
              <a:spcBef>
                <a:spcPts val="0"/>
              </a:spcBef>
              <a:spcAft>
                <a:spcPts val="0"/>
              </a:spcAft>
              <a:defRPr sz="1200">
                <a:latin typeface="+mn-lt"/>
                <a:cs typeface="+mn-cs"/>
              </a:defRPr>
            </a:lvl1pPr>
          </a:lstStyle>
          <a:p>
            <a:pPr>
              <a:defRPr/>
            </a:pPr>
            <a:fld id="{963317EE-634B-440F-AE64-2182D747BCC9}" type="datetimeFigureOut">
              <a:rPr lang="en-US"/>
              <a:pPr>
                <a:defRPr/>
              </a:pPr>
              <a:t>3/12/2020</a:t>
            </a:fld>
            <a:endParaRPr lang="es-MX"/>
          </a:p>
        </p:txBody>
      </p:sp>
      <p:sp>
        <p:nvSpPr>
          <p:cNvPr id="4" name="3 Marcador de imagen de diapositiva">
            <a:extLst>
              <a:ext uri="{FF2B5EF4-FFF2-40B4-BE49-F238E27FC236}">
                <a16:creationId xmlns:a16="http://schemas.microsoft.com/office/drawing/2014/main" id="{12887080-E861-438B-B82E-EE980D1F9E9E}"/>
              </a:ext>
            </a:extLst>
          </p:cNvPr>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pPr lvl="0"/>
            <a:endParaRPr lang="es-MX" noProof="0"/>
          </a:p>
        </p:txBody>
      </p:sp>
      <p:sp>
        <p:nvSpPr>
          <p:cNvPr id="5" name="4 Marcador de notas">
            <a:extLst>
              <a:ext uri="{FF2B5EF4-FFF2-40B4-BE49-F238E27FC236}">
                <a16:creationId xmlns:a16="http://schemas.microsoft.com/office/drawing/2014/main" id="{964F548B-B104-41C3-BB96-45644EB079FD}"/>
              </a:ext>
            </a:extLst>
          </p:cNvPr>
          <p:cNvSpPr>
            <a:spLocks noGrp="1"/>
          </p:cNvSpPr>
          <p:nvPr>
            <p:ph type="body" sz="quarter" idx="3"/>
          </p:nvPr>
        </p:nvSpPr>
        <p:spPr>
          <a:xfrm>
            <a:off x="704850" y="4421188"/>
            <a:ext cx="5643563" cy="4189412"/>
          </a:xfrm>
          <a:prstGeom prst="rect">
            <a:avLst/>
          </a:prstGeom>
        </p:spPr>
        <p:txBody>
          <a:bodyPr vert="horz" lIns="93497" tIns="46749" rIns="93497" bIns="46749"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MX" noProof="0"/>
          </a:p>
        </p:txBody>
      </p:sp>
      <p:sp>
        <p:nvSpPr>
          <p:cNvPr id="6" name="5 Marcador de pie de página">
            <a:extLst>
              <a:ext uri="{FF2B5EF4-FFF2-40B4-BE49-F238E27FC236}">
                <a16:creationId xmlns:a16="http://schemas.microsoft.com/office/drawing/2014/main" id="{D249B802-200C-4AE9-A9CB-94F504C90176}"/>
              </a:ext>
            </a:extLst>
          </p:cNvPr>
          <p:cNvSpPr>
            <a:spLocks noGrp="1"/>
          </p:cNvSpPr>
          <p:nvPr>
            <p:ph type="ftr" sz="quarter" idx="4"/>
          </p:nvPr>
        </p:nvSpPr>
        <p:spPr>
          <a:xfrm>
            <a:off x="0" y="8842375"/>
            <a:ext cx="3055938" cy="465138"/>
          </a:xfrm>
          <a:prstGeom prst="rect">
            <a:avLst/>
          </a:prstGeom>
        </p:spPr>
        <p:txBody>
          <a:bodyPr vert="horz" lIns="93497" tIns="46749" rIns="93497" bIns="46749" rtlCol="0" anchor="b"/>
          <a:lstStyle>
            <a:lvl1pPr algn="l" eaLnBrk="1" fontAlgn="auto" hangingPunct="1">
              <a:spcBef>
                <a:spcPts val="0"/>
              </a:spcBef>
              <a:spcAft>
                <a:spcPts val="0"/>
              </a:spcAft>
              <a:defRPr sz="1200">
                <a:latin typeface="+mn-lt"/>
                <a:cs typeface="+mn-cs"/>
              </a:defRPr>
            </a:lvl1pPr>
          </a:lstStyle>
          <a:p>
            <a:pPr>
              <a:defRPr/>
            </a:pPr>
            <a:endParaRPr lang="es-MX"/>
          </a:p>
        </p:txBody>
      </p:sp>
      <p:sp>
        <p:nvSpPr>
          <p:cNvPr id="7" name="6 Marcador de número de diapositiva">
            <a:extLst>
              <a:ext uri="{FF2B5EF4-FFF2-40B4-BE49-F238E27FC236}">
                <a16:creationId xmlns:a16="http://schemas.microsoft.com/office/drawing/2014/main" id="{D52AD4DD-7D49-4462-A725-5478CB0D2DDC}"/>
              </a:ext>
            </a:extLst>
          </p:cNvPr>
          <p:cNvSpPr>
            <a:spLocks noGrp="1"/>
          </p:cNvSpPr>
          <p:nvPr>
            <p:ph type="sldNum" sz="quarter" idx="5"/>
          </p:nvPr>
        </p:nvSpPr>
        <p:spPr>
          <a:xfrm>
            <a:off x="3995738" y="8842375"/>
            <a:ext cx="3055937" cy="465138"/>
          </a:xfrm>
          <a:prstGeom prst="rect">
            <a:avLst/>
          </a:prstGeom>
        </p:spPr>
        <p:txBody>
          <a:bodyPr vert="horz" wrap="square" lIns="93497" tIns="46749" rIns="93497" bIns="46749" numCol="1" anchor="b" anchorCtr="0" compatLnSpc="1">
            <a:prstTxWarp prst="textNoShape">
              <a:avLst/>
            </a:prstTxWarp>
          </a:bodyPr>
          <a:lstStyle>
            <a:lvl1pPr algn="r" eaLnBrk="1" hangingPunct="1">
              <a:defRPr sz="1200"/>
            </a:lvl1pPr>
          </a:lstStyle>
          <a:p>
            <a:fld id="{DFDE62EB-9F07-43FB-BE35-8DE385072DD8}" type="slidenum">
              <a:rPr lang="es-MX" altLang="es-MX"/>
              <a:pPr/>
              <a:t>‹Nº›</a:t>
            </a:fld>
            <a:endParaRPr lang="es-MX"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Marcador de imagen de diapositiva 1">
            <a:extLst>
              <a:ext uri="{FF2B5EF4-FFF2-40B4-BE49-F238E27FC236}">
                <a16:creationId xmlns:a16="http://schemas.microsoft.com/office/drawing/2014/main" id="{08CAB7A7-D4C8-43BA-BC0C-4B6A7FFEA2A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Marcador de notas 2">
            <a:extLst>
              <a:ext uri="{FF2B5EF4-FFF2-40B4-BE49-F238E27FC236}">
                <a16:creationId xmlns:a16="http://schemas.microsoft.com/office/drawing/2014/main" id="{4862170D-7B99-4C80-8DCF-152187C157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
        <p:nvSpPr>
          <p:cNvPr id="52227" name="Marcador de número de diapositiva 3">
            <a:extLst>
              <a:ext uri="{FF2B5EF4-FFF2-40B4-BE49-F238E27FC236}">
                <a16:creationId xmlns:a16="http://schemas.microsoft.com/office/drawing/2014/main" id="{8A098DCC-B2F6-4028-B64C-50B3895EBAF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C7A32E0-1714-487E-9D73-84B3DEE47849}" type="slidenum">
              <a:rPr lang="es-MX" altLang="es-MX"/>
              <a:pPr/>
              <a:t>30</a:t>
            </a:fld>
            <a:endParaRPr lang="es-MX" alt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657349" y="3829878"/>
            <a:ext cx="6858000" cy="618523"/>
          </a:xfrm>
        </p:spPr>
        <p:txBody>
          <a:bodyPr anchor="b"/>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a:extLst>
              <a:ext uri="{FF2B5EF4-FFF2-40B4-BE49-F238E27FC236}">
                <a16:creationId xmlns:a16="http://schemas.microsoft.com/office/drawing/2014/main" id="{B2844893-016F-49C3-8B43-2CF143A07373}"/>
              </a:ext>
            </a:extLst>
          </p:cNvPr>
          <p:cNvSpPr>
            <a:spLocks noGrp="1"/>
          </p:cNvSpPr>
          <p:nvPr>
            <p:ph type="dt" sz="half" idx="10"/>
          </p:nvPr>
        </p:nvSpPr>
        <p:spPr/>
        <p:txBody>
          <a:bodyPr/>
          <a:lstStyle>
            <a:lvl1pPr>
              <a:defRPr/>
            </a:lvl1pPr>
          </a:lstStyle>
          <a:p>
            <a:pPr>
              <a:defRPr/>
            </a:pPr>
            <a:fld id="{0424EA23-90B7-4EDB-B17C-585E832750F5}" type="datetimeFigureOut">
              <a:rPr lang="en-US"/>
              <a:pPr>
                <a:defRPr/>
              </a:pPr>
              <a:t>3/12/2020</a:t>
            </a:fld>
            <a:endParaRPr lang="es-MX"/>
          </a:p>
        </p:txBody>
      </p:sp>
      <p:sp>
        <p:nvSpPr>
          <p:cNvPr id="5" name="Footer Placeholder 4">
            <a:extLst>
              <a:ext uri="{FF2B5EF4-FFF2-40B4-BE49-F238E27FC236}">
                <a16:creationId xmlns:a16="http://schemas.microsoft.com/office/drawing/2014/main" id="{81F7813D-32A0-4257-B3E0-4F5DB36B4390}"/>
              </a:ext>
            </a:extLst>
          </p:cNvPr>
          <p:cNvSpPr>
            <a:spLocks noGrp="1"/>
          </p:cNvSpPr>
          <p:nvPr>
            <p:ph type="ftr" sz="quarter" idx="11"/>
          </p:nvPr>
        </p:nvSpPr>
        <p:spPr/>
        <p:txBody>
          <a:bodyPr/>
          <a:lstStyle>
            <a:lvl1pPr>
              <a:defRPr/>
            </a:lvl1pPr>
          </a:lstStyle>
          <a:p>
            <a:pPr>
              <a:defRPr/>
            </a:pPr>
            <a:endParaRPr lang="es-MX"/>
          </a:p>
        </p:txBody>
      </p:sp>
      <p:sp>
        <p:nvSpPr>
          <p:cNvPr id="6" name="Slide Number Placeholder 5">
            <a:extLst>
              <a:ext uri="{FF2B5EF4-FFF2-40B4-BE49-F238E27FC236}">
                <a16:creationId xmlns:a16="http://schemas.microsoft.com/office/drawing/2014/main" id="{CEAC94F7-F714-4D5B-958A-30F0BE51C64C}"/>
              </a:ext>
            </a:extLst>
          </p:cNvPr>
          <p:cNvSpPr>
            <a:spLocks noGrp="1"/>
          </p:cNvSpPr>
          <p:nvPr>
            <p:ph type="sldNum" sz="quarter" idx="12"/>
          </p:nvPr>
        </p:nvSpPr>
        <p:spPr/>
        <p:txBody>
          <a:bodyPr/>
          <a:lstStyle>
            <a:lvl1pPr>
              <a:defRPr/>
            </a:lvl1pPr>
          </a:lstStyle>
          <a:p>
            <a:fld id="{FB98E377-78DE-4B6D-BA6A-72CA70FC1BB0}" type="slidenum">
              <a:rPr lang="es-MX" altLang="es-MX"/>
              <a:pPr/>
              <a:t>‹Nº›</a:t>
            </a:fld>
            <a:endParaRPr lang="es-MX" altLang="es-MX"/>
          </a:p>
        </p:txBody>
      </p:sp>
    </p:spTree>
    <p:extLst>
      <p:ext uri="{BB962C8B-B14F-4D97-AF65-F5344CB8AC3E}">
        <p14:creationId xmlns:p14="http://schemas.microsoft.com/office/powerpoint/2010/main" val="84868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1584B042-A424-4EF4-87BD-20E3666138D2}"/>
              </a:ext>
            </a:extLst>
          </p:cNvPr>
          <p:cNvSpPr>
            <a:spLocks noGrp="1"/>
          </p:cNvSpPr>
          <p:nvPr>
            <p:ph type="dt" sz="half" idx="10"/>
          </p:nvPr>
        </p:nvSpPr>
        <p:spPr/>
        <p:txBody>
          <a:bodyPr/>
          <a:lstStyle>
            <a:lvl1pPr>
              <a:defRPr/>
            </a:lvl1pPr>
          </a:lstStyle>
          <a:p>
            <a:pPr>
              <a:defRPr/>
            </a:pPr>
            <a:fld id="{2960ACA8-EC42-450C-9337-32E369DF487F}" type="datetimeFigureOut">
              <a:rPr lang="en-US"/>
              <a:pPr>
                <a:defRPr/>
              </a:pPr>
              <a:t>3/12/2020</a:t>
            </a:fld>
            <a:endParaRPr lang="es-MX"/>
          </a:p>
        </p:txBody>
      </p:sp>
      <p:sp>
        <p:nvSpPr>
          <p:cNvPr id="6" name="Footer Placeholder 4">
            <a:extLst>
              <a:ext uri="{FF2B5EF4-FFF2-40B4-BE49-F238E27FC236}">
                <a16:creationId xmlns:a16="http://schemas.microsoft.com/office/drawing/2014/main" id="{41404E9C-72CB-4836-BD76-DC18988BF4EC}"/>
              </a:ext>
            </a:extLst>
          </p:cNvPr>
          <p:cNvSpPr>
            <a:spLocks noGrp="1"/>
          </p:cNvSpPr>
          <p:nvPr>
            <p:ph type="ftr" sz="quarter" idx="11"/>
          </p:nvPr>
        </p:nvSpPr>
        <p:spPr/>
        <p:txBody>
          <a:bodyPr/>
          <a:lstStyle>
            <a:lvl1pPr>
              <a:defRPr/>
            </a:lvl1pPr>
          </a:lstStyle>
          <a:p>
            <a:pPr>
              <a:defRPr/>
            </a:pPr>
            <a:endParaRPr lang="es-MX"/>
          </a:p>
        </p:txBody>
      </p:sp>
      <p:sp>
        <p:nvSpPr>
          <p:cNvPr id="7" name="Slide Number Placeholder 5">
            <a:extLst>
              <a:ext uri="{FF2B5EF4-FFF2-40B4-BE49-F238E27FC236}">
                <a16:creationId xmlns:a16="http://schemas.microsoft.com/office/drawing/2014/main" id="{8FCA62E9-F70A-4AED-AD3A-18150739AE03}"/>
              </a:ext>
            </a:extLst>
          </p:cNvPr>
          <p:cNvSpPr>
            <a:spLocks noGrp="1"/>
          </p:cNvSpPr>
          <p:nvPr>
            <p:ph type="sldNum" sz="quarter" idx="12"/>
          </p:nvPr>
        </p:nvSpPr>
        <p:spPr/>
        <p:txBody>
          <a:bodyPr/>
          <a:lstStyle>
            <a:lvl1pPr>
              <a:defRPr/>
            </a:lvl1pPr>
          </a:lstStyle>
          <a:p>
            <a:fld id="{689AD4F7-4FC9-481A-B880-7410A4785202}" type="slidenum">
              <a:rPr lang="es-MX" altLang="es-MX"/>
              <a:pPr/>
              <a:t>‹Nº›</a:t>
            </a:fld>
            <a:endParaRPr lang="es-MX" altLang="es-MX"/>
          </a:p>
        </p:txBody>
      </p:sp>
    </p:spTree>
    <p:extLst>
      <p:ext uri="{BB962C8B-B14F-4D97-AF65-F5344CB8AC3E}">
        <p14:creationId xmlns:p14="http://schemas.microsoft.com/office/powerpoint/2010/main" val="3007205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lstStyle>
            <a:lvl1pPr>
              <a:defRPr sz="2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53FE0B48-7FE0-4608-BB40-DD6D69F9D47F}"/>
              </a:ext>
            </a:extLst>
          </p:cNvPr>
          <p:cNvSpPr>
            <a:spLocks noGrp="1"/>
          </p:cNvSpPr>
          <p:nvPr>
            <p:ph type="dt" sz="half" idx="10"/>
          </p:nvPr>
        </p:nvSpPr>
        <p:spPr/>
        <p:txBody>
          <a:bodyPr/>
          <a:lstStyle>
            <a:lvl1pPr>
              <a:defRPr/>
            </a:lvl1pPr>
          </a:lstStyle>
          <a:p>
            <a:pPr>
              <a:defRPr/>
            </a:pPr>
            <a:fld id="{B5C09763-1E39-4E5D-B565-966D483D8EFC}" type="datetimeFigureOut">
              <a:rPr lang="en-US"/>
              <a:pPr>
                <a:defRPr/>
              </a:pPr>
              <a:t>3/12/2020</a:t>
            </a:fld>
            <a:endParaRPr lang="es-MX"/>
          </a:p>
        </p:txBody>
      </p:sp>
      <p:sp>
        <p:nvSpPr>
          <p:cNvPr id="6" name="Footer Placeholder 4">
            <a:extLst>
              <a:ext uri="{FF2B5EF4-FFF2-40B4-BE49-F238E27FC236}">
                <a16:creationId xmlns:a16="http://schemas.microsoft.com/office/drawing/2014/main" id="{7C0C98F9-6137-4441-8DF5-177509D5F001}"/>
              </a:ext>
            </a:extLst>
          </p:cNvPr>
          <p:cNvSpPr>
            <a:spLocks noGrp="1"/>
          </p:cNvSpPr>
          <p:nvPr>
            <p:ph type="ftr" sz="quarter" idx="11"/>
          </p:nvPr>
        </p:nvSpPr>
        <p:spPr/>
        <p:txBody>
          <a:bodyPr/>
          <a:lstStyle>
            <a:lvl1pPr>
              <a:defRPr/>
            </a:lvl1pPr>
          </a:lstStyle>
          <a:p>
            <a:pPr>
              <a:defRPr/>
            </a:pPr>
            <a:endParaRPr lang="es-MX"/>
          </a:p>
        </p:txBody>
      </p:sp>
      <p:sp>
        <p:nvSpPr>
          <p:cNvPr id="7" name="Slide Number Placeholder 5">
            <a:extLst>
              <a:ext uri="{FF2B5EF4-FFF2-40B4-BE49-F238E27FC236}">
                <a16:creationId xmlns:a16="http://schemas.microsoft.com/office/drawing/2014/main" id="{3D8605AD-7A1D-406B-AF88-058AF4FE4DB0}"/>
              </a:ext>
            </a:extLst>
          </p:cNvPr>
          <p:cNvSpPr>
            <a:spLocks noGrp="1"/>
          </p:cNvSpPr>
          <p:nvPr>
            <p:ph type="sldNum" sz="quarter" idx="12"/>
          </p:nvPr>
        </p:nvSpPr>
        <p:spPr/>
        <p:txBody>
          <a:bodyPr/>
          <a:lstStyle>
            <a:lvl1pPr>
              <a:defRPr/>
            </a:lvl1pPr>
          </a:lstStyle>
          <a:p>
            <a:fld id="{E9246077-DD4A-431C-A73A-3F1BE3A28D8A}" type="slidenum">
              <a:rPr lang="es-MX" altLang="es-MX"/>
              <a:pPr/>
              <a:t>‹Nº›</a:t>
            </a:fld>
            <a:endParaRPr lang="es-MX" altLang="es-MX"/>
          </a:p>
        </p:txBody>
      </p:sp>
    </p:spTree>
    <p:extLst>
      <p:ext uri="{BB962C8B-B14F-4D97-AF65-F5344CB8AC3E}">
        <p14:creationId xmlns:p14="http://schemas.microsoft.com/office/powerpoint/2010/main" val="2915218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8">
            <a:extLst>
              <a:ext uri="{FF2B5EF4-FFF2-40B4-BE49-F238E27FC236}">
                <a16:creationId xmlns:a16="http://schemas.microsoft.com/office/drawing/2014/main" id="{4713EFB1-40AE-48D4-9ED7-87F272AD766D}"/>
              </a:ext>
            </a:extLst>
          </p:cNvPr>
          <p:cNvSpPr txBox="1"/>
          <p:nvPr/>
        </p:nvSpPr>
        <p:spPr>
          <a:xfrm>
            <a:off x="833438" y="7874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6000" dirty="0">
                <a:effectLst/>
              </a:rPr>
              <a:t>“</a:t>
            </a:r>
          </a:p>
        </p:txBody>
      </p:sp>
      <p:sp>
        <p:nvSpPr>
          <p:cNvPr id="6" name="TextBox 9">
            <a:extLst>
              <a:ext uri="{FF2B5EF4-FFF2-40B4-BE49-F238E27FC236}">
                <a16:creationId xmlns:a16="http://schemas.microsoft.com/office/drawing/2014/main" id="{96472CCA-0570-4EF4-A903-2AD7A34BDE1A}"/>
              </a:ext>
            </a:extLst>
          </p:cNvPr>
          <p:cNvSpPr txBox="1"/>
          <p:nvPr/>
        </p:nvSpPr>
        <p:spPr>
          <a:xfrm>
            <a:off x="7827963" y="27432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6000" dirty="0">
                <a:effectLst/>
              </a:rPr>
              <a:t>”</a:t>
            </a:r>
          </a:p>
        </p:txBody>
      </p:sp>
      <p:sp>
        <p:nvSpPr>
          <p:cNvPr id="2" name="Title 1"/>
          <p:cNvSpPr>
            <a:spLocks noGrp="1"/>
          </p:cNvSpPr>
          <p:nvPr>
            <p:ph type="title"/>
          </p:nvPr>
        </p:nvSpPr>
        <p:spPr>
          <a:xfrm>
            <a:off x="1084659" y="365125"/>
            <a:ext cx="6977064" cy="2992904"/>
          </a:xfrm>
        </p:spPr>
        <p:txBody>
          <a:bodyPr/>
          <a:lstStyle>
            <a:lvl1pPr>
              <a:defRPr sz="33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290484" y="3365557"/>
            <a:ext cx="6564224" cy="548968"/>
          </a:xfrm>
        </p:spPr>
        <p:txBody>
          <a:bodyPr anchor="t"/>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4" name="Text Placeholder 3"/>
          <p:cNvSpPr>
            <a:spLocks noGrp="1"/>
          </p:cNvSpPr>
          <p:nvPr>
            <p:ph type="body" sz="half" idx="2"/>
          </p:nvPr>
        </p:nvSpPr>
        <p:spPr>
          <a:xfrm>
            <a:off x="628650" y="4501729"/>
            <a:ext cx="7884318" cy="148949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7" name="Date Placeholder 4">
            <a:extLst>
              <a:ext uri="{FF2B5EF4-FFF2-40B4-BE49-F238E27FC236}">
                <a16:creationId xmlns:a16="http://schemas.microsoft.com/office/drawing/2014/main" id="{5A4E0279-F58F-47A7-9E01-3564B90CFA98}"/>
              </a:ext>
            </a:extLst>
          </p:cNvPr>
          <p:cNvSpPr>
            <a:spLocks noGrp="1"/>
          </p:cNvSpPr>
          <p:nvPr>
            <p:ph type="dt" sz="half" idx="14"/>
          </p:nvPr>
        </p:nvSpPr>
        <p:spPr/>
        <p:txBody>
          <a:bodyPr/>
          <a:lstStyle>
            <a:lvl1pPr>
              <a:defRPr/>
            </a:lvl1pPr>
          </a:lstStyle>
          <a:p>
            <a:pPr>
              <a:defRPr/>
            </a:pPr>
            <a:fld id="{E6143594-D1CE-41AF-B809-F50B83E519A4}" type="datetimeFigureOut">
              <a:rPr lang="en-US"/>
              <a:pPr>
                <a:defRPr/>
              </a:pPr>
              <a:t>3/12/2020</a:t>
            </a:fld>
            <a:endParaRPr lang="es-MX"/>
          </a:p>
        </p:txBody>
      </p:sp>
      <p:sp>
        <p:nvSpPr>
          <p:cNvPr id="8" name="Footer Placeholder 5">
            <a:extLst>
              <a:ext uri="{FF2B5EF4-FFF2-40B4-BE49-F238E27FC236}">
                <a16:creationId xmlns:a16="http://schemas.microsoft.com/office/drawing/2014/main" id="{1C9B6EFC-D415-4D9B-AF7F-273C8F25986E}"/>
              </a:ext>
            </a:extLst>
          </p:cNvPr>
          <p:cNvSpPr>
            <a:spLocks noGrp="1"/>
          </p:cNvSpPr>
          <p:nvPr>
            <p:ph type="ftr" sz="quarter" idx="15"/>
          </p:nvPr>
        </p:nvSpPr>
        <p:spPr/>
        <p:txBody>
          <a:bodyPr/>
          <a:lstStyle>
            <a:lvl1pPr>
              <a:defRPr/>
            </a:lvl1pPr>
          </a:lstStyle>
          <a:p>
            <a:pPr>
              <a:defRPr/>
            </a:pPr>
            <a:endParaRPr lang="es-MX"/>
          </a:p>
        </p:txBody>
      </p:sp>
      <p:sp>
        <p:nvSpPr>
          <p:cNvPr id="9" name="Slide Number Placeholder 6">
            <a:extLst>
              <a:ext uri="{FF2B5EF4-FFF2-40B4-BE49-F238E27FC236}">
                <a16:creationId xmlns:a16="http://schemas.microsoft.com/office/drawing/2014/main" id="{258D8B6F-8BEF-4F35-83D7-E84D7353BD42}"/>
              </a:ext>
            </a:extLst>
          </p:cNvPr>
          <p:cNvSpPr>
            <a:spLocks noGrp="1"/>
          </p:cNvSpPr>
          <p:nvPr>
            <p:ph type="sldNum" sz="quarter" idx="16"/>
          </p:nvPr>
        </p:nvSpPr>
        <p:spPr/>
        <p:txBody>
          <a:bodyPr/>
          <a:lstStyle>
            <a:lvl1pPr>
              <a:defRPr/>
            </a:lvl1pPr>
          </a:lstStyle>
          <a:p>
            <a:fld id="{DFB4C8AE-3243-4022-A041-9E554E50B1B1}" type="slidenum">
              <a:rPr lang="es-MX" altLang="es-MX"/>
              <a:pPr/>
              <a:t>‹Nº›</a:t>
            </a:fld>
            <a:endParaRPr lang="es-MX" altLang="es-MX"/>
          </a:p>
        </p:txBody>
      </p:sp>
    </p:spTree>
    <p:extLst>
      <p:ext uri="{BB962C8B-B14F-4D97-AF65-F5344CB8AC3E}">
        <p14:creationId xmlns:p14="http://schemas.microsoft.com/office/powerpoint/2010/main" val="3629997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lstStyle>
            <a:lvl1pPr>
              <a:defRPr sz="405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5914FF32-F1F0-431A-B327-AE21C41E977D}"/>
              </a:ext>
            </a:extLst>
          </p:cNvPr>
          <p:cNvSpPr>
            <a:spLocks noGrp="1"/>
          </p:cNvSpPr>
          <p:nvPr>
            <p:ph type="dt" sz="half" idx="10"/>
          </p:nvPr>
        </p:nvSpPr>
        <p:spPr/>
        <p:txBody>
          <a:bodyPr/>
          <a:lstStyle>
            <a:lvl1pPr>
              <a:defRPr/>
            </a:lvl1pPr>
          </a:lstStyle>
          <a:p>
            <a:pPr>
              <a:defRPr/>
            </a:pPr>
            <a:fld id="{1CB9A90D-7693-47E0-AF9B-9D478490B603}" type="datetimeFigureOut">
              <a:rPr lang="en-US"/>
              <a:pPr>
                <a:defRPr/>
              </a:pPr>
              <a:t>3/12/2020</a:t>
            </a:fld>
            <a:endParaRPr lang="es-MX"/>
          </a:p>
        </p:txBody>
      </p:sp>
      <p:sp>
        <p:nvSpPr>
          <p:cNvPr id="6" name="Footer Placeholder 4">
            <a:extLst>
              <a:ext uri="{FF2B5EF4-FFF2-40B4-BE49-F238E27FC236}">
                <a16:creationId xmlns:a16="http://schemas.microsoft.com/office/drawing/2014/main" id="{8F05DA95-6947-48CD-AD5C-F559BBD03384}"/>
              </a:ext>
            </a:extLst>
          </p:cNvPr>
          <p:cNvSpPr>
            <a:spLocks noGrp="1"/>
          </p:cNvSpPr>
          <p:nvPr>
            <p:ph type="ftr" sz="quarter" idx="11"/>
          </p:nvPr>
        </p:nvSpPr>
        <p:spPr/>
        <p:txBody>
          <a:bodyPr/>
          <a:lstStyle>
            <a:lvl1pPr>
              <a:defRPr/>
            </a:lvl1pPr>
          </a:lstStyle>
          <a:p>
            <a:pPr>
              <a:defRPr/>
            </a:pPr>
            <a:endParaRPr lang="es-MX"/>
          </a:p>
        </p:txBody>
      </p:sp>
      <p:sp>
        <p:nvSpPr>
          <p:cNvPr id="7" name="Slide Number Placeholder 5">
            <a:extLst>
              <a:ext uri="{FF2B5EF4-FFF2-40B4-BE49-F238E27FC236}">
                <a16:creationId xmlns:a16="http://schemas.microsoft.com/office/drawing/2014/main" id="{723B4A6D-AB05-4C56-8E35-F7330DFD9406}"/>
              </a:ext>
            </a:extLst>
          </p:cNvPr>
          <p:cNvSpPr>
            <a:spLocks noGrp="1"/>
          </p:cNvSpPr>
          <p:nvPr>
            <p:ph type="sldNum" sz="quarter" idx="12"/>
          </p:nvPr>
        </p:nvSpPr>
        <p:spPr/>
        <p:txBody>
          <a:bodyPr/>
          <a:lstStyle>
            <a:lvl1pPr>
              <a:defRPr/>
            </a:lvl1pPr>
          </a:lstStyle>
          <a:p>
            <a:fld id="{30CB7913-C4E1-4376-B602-031A42033688}" type="slidenum">
              <a:rPr lang="es-MX" altLang="es-MX"/>
              <a:pPr/>
              <a:t>‹Nº›</a:t>
            </a:fld>
            <a:endParaRPr lang="es-MX" altLang="es-MX"/>
          </a:p>
        </p:txBody>
      </p:sp>
    </p:spTree>
    <p:extLst>
      <p:ext uri="{BB962C8B-B14F-4D97-AF65-F5344CB8AC3E}">
        <p14:creationId xmlns:p14="http://schemas.microsoft.com/office/powerpoint/2010/main" val="1104447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8" name="Text Placeholder 3"/>
          <p:cNvSpPr>
            <a:spLocks noGrp="1"/>
          </p:cNvSpPr>
          <p:nvPr>
            <p:ph type="body" sz="half" idx="15"/>
          </p:nvPr>
        </p:nvSpPr>
        <p:spPr>
          <a:xfrm>
            <a:off x="1017598" y="2571750"/>
            <a:ext cx="2195513"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9" name="Text Placeholder 4"/>
          <p:cNvSpPr>
            <a:spLocks noGrp="1"/>
          </p:cNvSpPr>
          <p:nvPr>
            <p:ph type="body" sz="quarter" idx="3"/>
          </p:nvPr>
        </p:nvSpPr>
        <p:spPr>
          <a:xfrm>
            <a:off x="3440996" y="1885950"/>
            <a:ext cx="2202181" cy="576262"/>
          </a:xfrm>
        </p:spPr>
        <p:txBody>
          <a:bodyPr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s-ES"/>
              <a:t>Haga clic para modificar el estilo de texto del patrón</a:t>
            </a:r>
          </a:p>
        </p:txBody>
      </p:sp>
      <p:sp>
        <p:nvSpPr>
          <p:cNvPr id="10" name="Text Placeholder 3"/>
          <p:cNvSpPr>
            <a:spLocks noGrp="1"/>
          </p:cNvSpPr>
          <p:nvPr>
            <p:ph type="body" sz="half" idx="16"/>
          </p:nvPr>
        </p:nvSpPr>
        <p:spPr>
          <a:xfrm>
            <a:off x="3433081" y="2571750"/>
            <a:ext cx="2210096"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1" name="Text Placeholder 4"/>
          <p:cNvSpPr>
            <a:spLocks noGrp="1"/>
          </p:cNvSpPr>
          <p:nvPr>
            <p:ph type="body" sz="quarter" idx="13"/>
          </p:nvPr>
        </p:nvSpPr>
        <p:spPr>
          <a:xfrm>
            <a:off x="5871777" y="1885950"/>
            <a:ext cx="2199085" cy="576262"/>
          </a:xfrm>
        </p:spPr>
        <p:txBody>
          <a:bodyPr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s-ES"/>
              <a:t>Haga clic para modificar el estilo de texto del patrón</a:t>
            </a:r>
          </a:p>
        </p:txBody>
      </p:sp>
      <p:sp>
        <p:nvSpPr>
          <p:cNvPr id="12" name="Text Placeholder 3"/>
          <p:cNvSpPr>
            <a:spLocks noGrp="1"/>
          </p:cNvSpPr>
          <p:nvPr>
            <p:ph type="body" sz="half" idx="17"/>
          </p:nvPr>
        </p:nvSpPr>
        <p:spPr>
          <a:xfrm>
            <a:off x="5871777" y="2571750"/>
            <a:ext cx="2199085"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3" name="Date Placeholder 3">
            <a:extLst>
              <a:ext uri="{FF2B5EF4-FFF2-40B4-BE49-F238E27FC236}">
                <a16:creationId xmlns:a16="http://schemas.microsoft.com/office/drawing/2014/main" id="{F88A2640-A341-45AE-B15C-4B7E0186EF6D}"/>
              </a:ext>
            </a:extLst>
          </p:cNvPr>
          <p:cNvSpPr>
            <a:spLocks noGrp="1"/>
          </p:cNvSpPr>
          <p:nvPr>
            <p:ph type="dt" sz="half" idx="18"/>
          </p:nvPr>
        </p:nvSpPr>
        <p:spPr/>
        <p:txBody>
          <a:bodyPr/>
          <a:lstStyle>
            <a:lvl1pPr>
              <a:defRPr/>
            </a:lvl1pPr>
          </a:lstStyle>
          <a:p>
            <a:pPr>
              <a:defRPr/>
            </a:pPr>
            <a:fld id="{B903B0E9-0F05-491E-9832-4273AF08EB2D}" type="datetimeFigureOut">
              <a:rPr lang="en-US"/>
              <a:pPr>
                <a:defRPr/>
              </a:pPr>
              <a:t>3/12/2020</a:t>
            </a:fld>
            <a:endParaRPr lang="es-MX"/>
          </a:p>
        </p:txBody>
      </p:sp>
      <p:sp>
        <p:nvSpPr>
          <p:cNvPr id="14" name="Footer Placeholder 4">
            <a:extLst>
              <a:ext uri="{FF2B5EF4-FFF2-40B4-BE49-F238E27FC236}">
                <a16:creationId xmlns:a16="http://schemas.microsoft.com/office/drawing/2014/main" id="{B628780A-2113-4D0B-8E0E-0CD5FEDCE3AA}"/>
              </a:ext>
            </a:extLst>
          </p:cNvPr>
          <p:cNvSpPr>
            <a:spLocks noGrp="1"/>
          </p:cNvSpPr>
          <p:nvPr>
            <p:ph type="ftr" sz="quarter" idx="19"/>
          </p:nvPr>
        </p:nvSpPr>
        <p:spPr/>
        <p:txBody>
          <a:bodyPr/>
          <a:lstStyle>
            <a:lvl1pPr>
              <a:defRPr/>
            </a:lvl1pPr>
          </a:lstStyle>
          <a:p>
            <a:pPr>
              <a:defRPr/>
            </a:pPr>
            <a:endParaRPr lang="es-MX"/>
          </a:p>
        </p:txBody>
      </p:sp>
      <p:sp>
        <p:nvSpPr>
          <p:cNvPr id="16" name="Slide Number Placeholder 5">
            <a:extLst>
              <a:ext uri="{FF2B5EF4-FFF2-40B4-BE49-F238E27FC236}">
                <a16:creationId xmlns:a16="http://schemas.microsoft.com/office/drawing/2014/main" id="{2FD75DCA-CC07-490F-BDE1-FC1391EEAC7A}"/>
              </a:ext>
            </a:extLst>
          </p:cNvPr>
          <p:cNvSpPr>
            <a:spLocks noGrp="1"/>
          </p:cNvSpPr>
          <p:nvPr>
            <p:ph type="sldNum" sz="quarter" idx="20"/>
          </p:nvPr>
        </p:nvSpPr>
        <p:spPr/>
        <p:txBody>
          <a:bodyPr/>
          <a:lstStyle>
            <a:lvl1pPr>
              <a:defRPr/>
            </a:lvl1pPr>
          </a:lstStyle>
          <a:p>
            <a:fld id="{CC32EAF4-088B-40FC-9E7A-3E1025BB2BEF}" type="slidenum">
              <a:rPr lang="es-MX" altLang="es-MX"/>
              <a:pPr/>
              <a:t>‹Nº›</a:t>
            </a:fld>
            <a:endParaRPr lang="es-MX" altLang="es-MX"/>
          </a:p>
        </p:txBody>
      </p:sp>
    </p:spTree>
    <p:extLst>
      <p:ext uri="{BB962C8B-B14F-4D97-AF65-F5344CB8AC3E}">
        <p14:creationId xmlns:p14="http://schemas.microsoft.com/office/powerpoint/2010/main" val="1148734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s-ES" noProof="0"/>
              <a:t>Haga clic en el icono para agregar una imagen</a:t>
            </a:r>
            <a:endParaRPr lang="en-US" noProof="0" dirty="0"/>
          </a:p>
        </p:txBody>
      </p:sp>
      <p:sp>
        <p:nvSpPr>
          <p:cNvPr id="21" name="Text Placeholder 3"/>
          <p:cNvSpPr>
            <a:spLocks noGrp="1"/>
          </p:cNvSpPr>
          <p:nvPr>
            <p:ph type="body" sz="half" idx="18"/>
          </p:nvPr>
        </p:nvSpPr>
        <p:spPr>
          <a:xfrm>
            <a:off x="999064" y="4873766"/>
            <a:ext cx="220503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s-ES" noProof="0"/>
              <a:t>Haga clic en el icono para agregar una imagen</a:t>
            </a:r>
            <a:endParaRPr lang="en-US" noProof="0" dirty="0"/>
          </a:p>
        </p:txBody>
      </p:sp>
      <p:sp>
        <p:nvSpPr>
          <p:cNvPr id="24" name="Text Placeholder 3"/>
          <p:cNvSpPr>
            <a:spLocks noGrp="1"/>
          </p:cNvSpPr>
          <p:nvPr>
            <p:ph type="body" sz="half" idx="19"/>
          </p:nvPr>
        </p:nvSpPr>
        <p:spPr>
          <a:xfrm>
            <a:off x="3425733" y="4873765"/>
            <a:ext cx="2200805"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s-ES" noProof="0"/>
              <a:t>Haga clic en el icono para agregar una imagen</a:t>
            </a:r>
            <a:endParaRPr lang="en-US" noProof="0" dirty="0"/>
          </a:p>
        </p:txBody>
      </p:sp>
      <p:sp>
        <p:nvSpPr>
          <p:cNvPr id="27" name="Text Placeholder 3"/>
          <p:cNvSpPr>
            <a:spLocks noGrp="1"/>
          </p:cNvSpPr>
          <p:nvPr>
            <p:ph type="body" sz="half" idx="20"/>
          </p:nvPr>
        </p:nvSpPr>
        <p:spPr>
          <a:xfrm>
            <a:off x="5853148" y="4873763"/>
            <a:ext cx="220199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2" name="Date Placeholder 3">
            <a:extLst>
              <a:ext uri="{FF2B5EF4-FFF2-40B4-BE49-F238E27FC236}">
                <a16:creationId xmlns:a16="http://schemas.microsoft.com/office/drawing/2014/main" id="{83F7B27A-4DE5-4EE0-BFE6-530F5830937D}"/>
              </a:ext>
            </a:extLst>
          </p:cNvPr>
          <p:cNvSpPr>
            <a:spLocks noGrp="1"/>
          </p:cNvSpPr>
          <p:nvPr>
            <p:ph type="dt" sz="half" idx="23"/>
          </p:nvPr>
        </p:nvSpPr>
        <p:spPr/>
        <p:txBody>
          <a:bodyPr/>
          <a:lstStyle>
            <a:lvl1pPr>
              <a:defRPr/>
            </a:lvl1pPr>
          </a:lstStyle>
          <a:p>
            <a:pPr>
              <a:defRPr/>
            </a:pPr>
            <a:fld id="{83D1E943-A406-4281-BE8D-DFD4FDE132D3}" type="datetimeFigureOut">
              <a:rPr lang="en-US"/>
              <a:pPr>
                <a:defRPr/>
              </a:pPr>
              <a:t>3/12/2020</a:t>
            </a:fld>
            <a:endParaRPr lang="es-MX"/>
          </a:p>
        </p:txBody>
      </p:sp>
      <p:sp>
        <p:nvSpPr>
          <p:cNvPr id="13" name="Footer Placeholder 4">
            <a:extLst>
              <a:ext uri="{FF2B5EF4-FFF2-40B4-BE49-F238E27FC236}">
                <a16:creationId xmlns:a16="http://schemas.microsoft.com/office/drawing/2014/main" id="{95A2FD40-1FF2-467D-9D18-19586040F5E6}"/>
              </a:ext>
            </a:extLst>
          </p:cNvPr>
          <p:cNvSpPr>
            <a:spLocks noGrp="1"/>
          </p:cNvSpPr>
          <p:nvPr>
            <p:ph type="ftr" sz="quarter" idx="24"/>
          </p:nvPr>
        </p:nvSpPr>
        <p:spPr/>
        <p:txBody>
          <a:bodyPr/>
          <a:lstStyle>
            <a:lvl1pPr>
              <a:defRPr/>
            </a:lvl1pPr>
          </a:lstStyle>
          <a:p>
            <a:pPr>
              <a:defRPr/>
            </a:pPr>
            <a:endParaRPr lang="es-MX"/>
          </a:p>
        </p:txBody>
      </p:sp>
      <p:sp>
        <p:nvSpPr>
          <p:cNvPr id="14" name="Slide Number Placeholder 5">
            <a:extLst>
              <a:ext uri="{FF2B5EF4-FFF2-40B4-BE49-F238E27FC236}">
                <a16:creationId xmlns:a16="http://schemas.microsoft.com/office/drawing/2014/main" id="{201C4FEC-F29B-4BC0-B4E0-D2F67635A8C9}"/>
              </a:ext>
            </a:extLst>
          </p:cNvPr>
          <p:cNvSpPr>
            <a:spLocks noGrp="1"/>
          </p:cNvSpPr>
          <p:nvPr>
            <p:ph type="sldNum" sz="quarter" idx="25"/>
          </p:nvPr>
        </p:nvSpPr>
        <p:spPr/>
        <p:txBody>
          <a:bodyPr/>
          <a:lstStyle>
            <a:lvl1pPr>
              <a:defRPr/>
            </a:lvl1pPr>
          </a:lstStyle>
          <a:p>
            <a:fld id="{0B864368-FEAF-4709-8719-E3D7108C6D40}" type="slidenum">
              <a:rPr lang="es-MX" altLang="es-MX"/>
              <a:pPr/>
              <a:t>‹Nº›</a:t>
            </a:fld>
            <a:endParaRPr lang="es-MX" altLang="es-MX"/>
          </a:p>
        </p:txBody>
      </p:sp>
    </p:spTree>
    <p:extLst>
      <p:ext uri="{BB962C8B-B14F-4D97-AF65-F5344CB8AC3E}">
        <p14:creationId xmlns:p14="http://schemas.microsoft.com/office/powerpoint/2010/main" val="2182950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51D5F30E-BA12-4569-9EC9-D180B5B1DBBC}"/>
              </a:ext>
            </a:extLst>
          </p:cNvPr>
          <p:cNvSpPr>
            <a:spLocks noGrp="1"/>
          </p:cNvSpPr>
          <p:nvPr>
            <p:ph type="dt" sz="half" idx="10"/>
          </p:nvPr>
        </p:nvSpPr>
        <p:spPr/>
        <p:txBody>
          <a:bodyPr/>
          <a:lstStyle>
            <a:lvl1pPr>
              <a:defRPr/>
            </a:lvl1pPr>
          </a:lstStyle>
          <a:p>
            <a:pPr>
              <a:defRPr/>
            </a:pPr>
            <a:fld id="{CAA78DC4-7B91-43B3-BA33-B12CACE7F35F}" type="datetimeFigureOut">
              <a:rPr lang="en-US"/>
              <a:pPr>
                <a:defRPr/>
              </a:pPr>
              <a:t>3/12/2020</a:t>
            </a:fld>
            <a:endParaRPr lang="es-MX"/>
          </a:p>
        </p:txBody>
      </p:sp>
      <p:sp>
        <p:nvSpPr>
          <p:cNvPr id="5" name="Footer Placeholder 4">
            <a:extLst>
              <a:ext uri="{FF2B5EF4-FFF2-40B4-BE49-F238E27FC236}">
                <a16:creationId xmlns:a16="http://schemas.microsoft.com/office/drawing/2014/main" id="{A10C24A5-F081-43DC-83EB-909C6381F531}"/>
              </a:ext>
            </a:extLst>
          </p:cNvPr>
          <p:cNvSpPr>
            <a:spLocks noGrp="1"/>
          </p:cNvSpPr>
          <p:nvPr>
            <p:ph type="ftr" sz="quarter" idx="11"/>
          </p:nvPr>
        </p:nvSpPr>
        <p:spPr/>
        <p:txBody>
          <a:bodyPr/>
          <a:lstStyle>
            <a:lvl1pPr>
              <a:defRPr/>
            </a:lvl1pPr>
          </a:lstStyle>
          <a:p>
            <a:pPr>
              <a:defRPr/>
            </a:pPr>
            <a:endParaRPr lang="es-MX"/>
          </a:p>
        </p:txBody>
      </p:sp>
      <p:sp>
        <p:nvSpPr>
          <p:cNvPr id="6" name="Slide Number Placeholder 5">
            <a:extLst>
              <a:ext uri="{FF2B5EF4-FFF2-40B4-BE49-F238E27FC236}">
                <a16:creationId xmlns:a16="http://schemas.microsoft.com/office/drawing/2014/main" id="{E475720E-64A3-42AE-9195-AB042BCC7E7D}"/>
              </a:ext>
            </a:extLst>
          </p:cNvPr>
          <p:cNvSpPr>
            <a:spLocks noGrp="1"/>
          </p:cNvSpPr>
          <p:nvPr>
            <p:ph type="sldNum" sz="quarter" idx="12"/>
          </p:nvPr>
        </p:nvSpPr>
        <p:spPr/>
        <p:txBody>
          <a:bodyPr/>
          <a:lstStyle>
            <a:lvl1pPr>
              <a:defRPr/>
            </a:lvl1pPr>
          </a:lstStyle>
          <a:p>
            <a:fld id="{5C0A904F-DD5F-449C-97FD-1C165195511F}" type="slidenum">
              <a:rPr lang="es-MX" altLang="es-MX"/>
              <a:pPr/>
              <a:t>‹Nº›</a:t>
            </a:fld>
            <a:endParaRPr lang="es-MX" altLang="es-MX"/>
          </a:p>
        </p:txBody>
      </p:sp>
    </p:spTree>
    <p:extLst>
      <p:ext uri="{BB962C8B-B14F-4D97-AF65-F5344CB8AC3E}">
        <p14:creationId xmlns:p14="http://schemas.microsoft.com/office/powerpoint/2010/main" val="20171239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BBB37A60-0DE8-4200-83B1-0870094970C2}"/>
              </a:ext>
            </a:extLst>
          </p:cNvPr>
          <p:cNvSpPr>
            <a:spLocks noGrp="1"/>
          </p:cNvSpPr>
          <p:nvPr>
            <p:ph type="dt" sz="half" idx="10"/>
          </p:nvPr>
        </p:nvSpPr>
        <p:spPr/>
        <p:txBody>
          <a:bodyPr/>
          <a:lstStyle>
            <a:lvl1pPr>
              <a:defRPr/>
            </a:lvl1pPr>
          </a:lstStyle>
          <a:p>
            <a:pPr>
              <a:defRPr/>
            </a:pPr>
            <a:fld id="{99D102FB-8812-40D4-BC43-F04954A8449B}" type="datetimeFigureOut">
              <a:rPr lang="en-US"/>
              <a:pPr>
                <a:defRPr/>
              </a:pPr>
              <a:t>3/12/2020</a:t>
            </a:fld>
            <a:endParaRPr lang="es-MX"/>
          </a:p>
        </p:txBody>
      </p:sp>
      <p:sp>
        <p:nvSpPr>
          <p:cNvPr id="5" name="Footer Placeholder 4">
            <a:extLst>
              <a:ext uri="{FF2B5EF4-FFF2-40B4-BE49-F238E27FC236}">
                <a16:creationId xmlns:a16="http://schemas.microsoft.com/office/drawing/2014/main" id="{456BFBDD-D635-4464-8387-8FF24496D169}"/>
              </a:ext>
            </a:extLst>
          </p:cNvPr>
          <p:cNvSpPr>
            <a:spLocks noGrp="1"/>
          </p:cNvSpPr>
          <p:nvPr>
            <p:ph type="ftr" sz="quarter" idx="11"/>
          </p:nvPr>
        </p:nvSpPr>
        <p:spPr/>
        <p:txBody>
          <a:bodyPr/>
          <a:lstStyle>
            <a:lvl1pPr>
              <a:defRPr/>
            </a:lvl1pPr>
          </a:lstStyle>
          <a:p>
            <a:pPr>
              <a:defRPr/>
            </a:pPr>
            <a:endParaRPr lang="es-MX"/>
          </a:p>
        </p:txBody>
      </p:sp>
      <p:sp>
        <p:nvSpPr>
          <p:cNvPr id="6" name="Slide Number Placeholder 5">
            <a:extLst>
              <a:ext uri="{FF2B5EF4-FFF2-40B4-BE49-F238E27FC236}">
                <a16:creationId xmlns:a16="http://schemas.microsoft.com/office/drawing/2014/main" id="{54E65FE8-2A0E-4F05-BBA9-B3D51ABD2159}"/>
              </a:ext>
            </a:extLst>
          </p:cNvPr>
          <p:cNvSpPr>
            <a:spLocks noGrp="1"/>
          </p:cNvSpPr>
          <p:nvPr>
            <p:ph type="sldNum" sz="quarter" idx="12"/>
          </p:nvPr>
        </p:nvSpPr>
        <p:spPr/>
        <p:txBody>
          <a:bodyPr/>
          <a:lstStyle>
            <a:lvl1pPr>
              <a:defRPr/>
            </a:lvl1pPr>
          </a:lstStyle>
          <a:p>
            <a:fld id="{EA88DB78-398A-4D0A-822B-753B5D3A47D3}" type="slidenum">
              <a:rPr lang="es-MX" altLang="es-MX"/>
              <a:pPr/>
              <a:t>‹Nº›</a:t>
            </a:fld>
            <a:endParaRPr lang="es-MX" altLang="es-MX"/>
          </a:p>
        </p:txBody>
      </p:sp>
    </p:spTree>
    <p:extLst>
      <p:ext uri="{BB962C8B-B14F-4D97-AF65-F5344CB8AC3E}">
        <p14:creationId xmlns:p14="http://schemas.microsoft.com/office/powerpoint/2010/main" val="194607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0CC0CED4-F16F-428D-AF03-62C984B41A77}"/>
              </a:ext>
            </a:extLst>
          </p:cNvPr>
          <p:cNvSpPr>
            <a:spLocks noGrp="1"/>
          </p:cNvSpPr>
          <p:nvPr>
            <p:ph type="dt" sz="half" idx="10"/>
          </p:nvPr>
        </p:nvSpPr>
        <p:spPr/>
        <p:txBody>
          <a:bodyPr/>
          <a:lstStyle>
            <a:lvl1pPr>
              <a:defRPr/>
            </a:lvl1pPr>
          </a:lstStyle>
          <a:p>
            <a:pPr>
              <a:defRPr/>
            </a:pPr>
            <a:fld id="{797579E1-66A5-4E93-8FED-9323FAF7FFB4}" type="datetimeFigureOut">
              <a:rPr lang="en-US"/>
              <a:pPr>
                <a:defRPr/>
              </a:pPr>
              <a:t>3/12/2020</a:t>
            </a:fld>
            <a:endParaRPr lang="es-MX"/>
          </a:p>
        </p:txBody>
      </p:sp>
      <p:sp>
        <p:nvSpPr>
          <p:cNvPr id="5" name="Footer Placeholder 4">
            <a:extLst>
              <a:ext uri="{FF2B5EF4-FFF2-40B4-BE49-F238E27FC236}">
                <a16:creationId xmlns:a16="http://schemas.microsoft.com/office/drawing/2014/main" id="{9296370D-B2CB-49D1-B162-A3862BE89EFA}"/>
              </a:ext>
            </a:extLst>
          </p:cNvPr>
          <p:cNvSpPr>
            <a:spLocks noGrp="1"/>
          </p:cNvSpPr>
          <p:nvPr>
            <p:ph type="ftr" sz="quarter" idx="11"/>
          </p:nvPr>
        </p:nvSpPr>
        <p:spPr/>
        <p:txBody>
          <a:bodyPr/>
          <a:lstStyle>
            <a:lvl1pPr>
              <a:defRPr/>
            </a:lvl1pPr>
          </a:lstStyle>
          <a:p>
            <a:pPr>
              <a:defRPr/>
            </a:pPr>
            <a:endParaRPr lang="es-MX"/>
          </a:p>
        </p:txBody>
      </p:sp>
      <p:sp>
        <p:nvSpPr>
          <p:cNvPr id="6" name="Slide Number Placeholder 5">
            <a:extLst>
              <a:ext uri="{FF2B5EF4-FFF2-40B4-BE49-F238E27FC236}">
                <a16:creationId xmlns:a16="http://schemas.microsoft.com/office/drawing/2014/main" id="{BEC7D838-B16E-4B12-A417-9F611216434C}"/>
              </a:ext>
            </a:extLst>
          </p:cNvPr>
          <p:cNvSpPr>
            <a:spLocks noGrp="1"/>
          </p:cNvSpPr>
          <p:nvPr>
            <p:ph type="sldNum" sz="quarter" idx="12"/>
          </p:nvPr>
        </p:nvSpPr>
        <p:spPr/>
        <p:txBody>
          <a:bodyPr/>
          <a:lstStyle>
            <a:lvl1pPr>
              <a:defRPr/>
            </a:lvl1pPr>
          </a:lstStyle>
          <a:p>
            <a:fld id="{1E56314F-4F7B-4AF8-B06E-77C46DCDD26B}" type="slidenum">
              <a:rPr lang="es-MX" altLang="es-MX"/>
              <a:pPr/>
              <a:t>‹Nº›</a:t>
            </a:fld>
            <a:endParaRPr lang="es-MX" altLang="es-MX"/>
          </a:p>
        </p:txBody>
      </p:sp>
    </p:spTree>
    <p:extLst>
      <p:ext uri="{BB962C8B-B14F-4D97-AF65-F5344CB8AC3E}">
        <p14:creationId xmlns:p14="http://schemas.microsoft.com/office/powerpoint/2010/main" val="1498331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640899" y="3829878"/>
            <a:ext cx="6858000" cy="617822"/>
          </a:xfrm>
        </p:spPr>
        <p:txBody>
          <a:bodyPr anchor="b"/>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a:extLst>
              <a:ext uri="{FF2B5EF4-FFF2-40B4-BE49-F238E27FC236}">
                <a16:creationId xmlns:a16="http://schemas.microsoft.com/office/drawing/2014/main" id="{0A1A059E-BC1B-42E3-BA7D-FEDC2C1AC6C5}"/>
              </a:ext>
            </a:extLst>
          </p:cNvPr>
          <p:cNvSpPr>
            <a:spLocks noGrp="1"/>
          </p:cNvSpPr>
          <p:nvPr>
            <p:ph type="dt" sz="half" idx="10"/>
          </p:nvPr>
        </p:nvSpPr>
        <p:spPr/>
        <p:txBody>
          <a:bodyPr/>
          <a:lstStyle>
            <a:lvl1pPr>
              <a:defRPr/>
            </a:lvl1pPr>
          </a:lstStyle>
          <a:p>
            <a:pPr>
              <a:defRPr/>
            </a:pPr>
            <a:fld id="{F598B748-F065-4F44-BE5A-1C472B58AF36}" type="datetimeFigureOut">
              <a:rPr lang="en-US"/>
              <a:pPr>
                <a:defRPr/>
              </a:pPr>
              <a:t>3/12/2020</a:t>
            </a:fld>
            <a:endParaRPr lang="es-MX"/>
          </a:p>
        </p:txBody>
      </p:sp>
      <p:sp>
        <p:nvSpPr>
          <p:cNvPr id="5" name="Footer Placeholder 4">
            <a:extLst>
              <a:ext uri="{FF2B5EF4-FFF2-40B4-BE49-F238E27FC236}">
                <a16:creationId xmlns:a16="http://schemas.microsoft.com/office/drawing/2014/main" id="{A5728B5D-EDF1-47B1-B2FE-8F21677C3262}"/>
              </a:ext>
            </a:extLst>
          </p:cNvPr>
          <p:cNvSpPr>
            <a:spLocks noGrp="1"/>
          </p:cNvSpPr>
          <p:nvPr>
            <p:ph type="ftr" sz="quarter" idx="11"/>
          </p:nvPr>
        </p:nvSpPr>
        <p:spPr/>
        <p:txBody>
          <a:bodyPr/>
          <a:lstStyle>
            <a:lvl1pPr>
              <a:defRPr/>
            </a:lvl1pPr>
          </a:lstStyle>
          <a:p>
            <a:pPr>
              <a:defRPr/>
            </a:pPr>
            <a:endParaRPr lang="es-MX"/>
          </a:p>
        </p:txBody>
      </p:sp>
      <p:sp>
        <p:nvSpPr>
          <p:cNvPr id="6" name="Slide Number Placeholder 5">
            <a:extLst>
              <a:ext uri="{FF2B5EF4-FFF2-40B4-BE49-F238E27FC236}">
                <a16:creationId xmlns:a16="http://schemas.microsoft.com/office/drawing/2014/main" id="{F242462E-27EB-4384-9FF3-CC1819776B9F}"/>
              </a:ext>
            </a:extLst>
          </p:cNvPr>
          <p:cNvSpPr>
            <a:spLocks noGrp="1"/>
          </p:cNvSpPr>
          <p:nvPr>
            <p:ph type="sldNum" sz="quarter" idx="12"/>
          </p:nvPr>
        </p:nvSpPr>
        <p:spPr/>
        <p:txBody>
          <a:bodyPr/>
          <a:lstStyle>
            <a:lvl1pPr>
              <a:defRPr/>
            </a:lvl1pPr>
          </a:lstStyle>
          <a:p>
            <a:fld id="{9D6A7C7A-6D5F-407B-AAD0-8E9F813CA80A}" type="slidenum">
              <a:rPr lang="es-MX" altLang="es-MX"/>
              <a:pPr/>
              <a:t>‹Nº›</a:t>
            </a:fld>
            <a:endParaRPr lang="es-MX" altLang="es-MX"/>
          </a:p>
        </p:txBody>
      </p:sp>
    </p:spTree>
    <p:extLst>
      <p:ext uri="{BB962C8B-B14F-4D97-AF65-F5344CB8AC3E}">
        <p14:creationId xmlns:p14="http://schemas.microsoft.com/office/powerpoint/2010/main" val="3329094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a:extLst>
              <a:ext uri="{FF2B5EF4-FFF2-40B4-BE49-F238E27FC236}">
                <a16:creationId xmlns:a16="http://schemas.microsoft.com/office/drawing/2014/main" id="{209B2E02-7875-47D8-A34F-F7FB92F37A14}"/>
              </a:ext>
            </a:extLst>
          </p:cNvPr>
          <p:cNvSpPr>
            <a:spLocks noGrp="1"/>
          </p:cNvSpPr>
          <p:nvPr>
            <p:ph type="dt" sz="half" idx="10"/>
          </p:nvPr>
        </p:nvSpPr>
        <p:spPr/>
        <p:txBody>
          <a:bodyPr/>
          <a:lstStyle>
            <a:lvl1pPr>
              <a:defRPr/>
            </a:lvl1pPr>
          </a:lstStyle>
          <a:p>
            <a:pPr>
              <a:defRPr/>
            </a:pPr>
            <a:fld id="{E377F007-6563-4E4C-B940-5305F827E2B7}" type="datetimeFigureOut">
              <a:rPr lang="en-US"/>
              <a:pPr>
                <a:defRPr/>
              </a:pPr>
              <a:t>3/12/2020</a:t>
            </a:fld>
            <a:endParaRPr lang="es-MX"/>
          </a:p>
        </p:txBody>
      </p:sp>
      <p:sp>
        <p:nvSpPr>
          <p:cNvPr id="6" name="Footer Placeholder 4">
            <a:extLst>
              <a:ext uri="{FF2B5EF4-FFF2-40B4-BE49-F238E27FC236}">
                <a16:creationId xmlns:a16="http://schemas.microsoft.com/office/drawing/2014/main" id="{C8E619C4-4366-4FC3-853C-3ED7F5616ACD}"/>
              </a:ext>
            </a:extLst>
          </p:cNvPr>
          <p:cNvSpPr>
            <a:spLocks noGrp="1"/>
          </p:cNvSpPr>
          <p:nvPr>
            <p:ph type="ftr" sz="quarter" idx="11"/>
          </p:nvPr>
        </p:nvSpPr>
        <p:spPr/>
        <p:txBody>
          <a:bodyPr/>
          <a:lstStyle>
            <a:lvl1pPr>
              <a:defRPr/>
            </a:lvl1pPr>
          </a:lstStyle>
          <a:p>
            <a:pPr>
              <a:defRPr/>
            </a:pPr>
            <a:endParaRPr lang="es-MX"/>
          </a:p>
        </p:txBody>
      </p:sp>
      <p:sp>
        <p:nvSpPr>
          <p:cNvPr id="7" name="Slide Number Placeholder 5">
            <a:extLst>
              <a:ext uri="{FF2B5EF4-FFF2-40B4-BE49-F238E27FC236}">
                <a16:creationId xmlns:a16="http://schemas.microsoft.com/office/drawing/2014/main" id="{426F9A42-A6CD-4F10-9605-50E46AC21088}"/>
              </a:ext>
            </a:extLst>
          </p:cNvPr>
          <p:cNvSpPr>
            <a:spLocks noGrp="1"/>
          </p:cNvSpPr>
          <p:nvPr>
            <p:ph type="sldNum" sz="quarter" idx="12"/>
          </p:nvPr>
        </p:nvSpPr>
        <p:spPr/>
        <p:txBody>
          <a:bodyPr/>
          <a:lstStyle>
            <a:lvl1pPr>
              <a:defRPr/>
            </a:lvl1pPr>
          </a:lstStyle>
          <a:p>
            <a:fld id="{4C38F5CE-C1C8-4FCF-A45F-C4FF6688709A}" type="slidenum">
              <a:rPr lang="es-MX" altLang="es-MX"/>
              <a:pPr/>
              <a:t>‹Nº›</a:t>
            </a:fld>
            <a:endParaRPr lang="es-MX" altLang="es-MX"/>
          </a:p>
        </p:txBody>
      </p:sp>
    </p:spTree>
    <p:extLst>
      <p:ext uri="{BB962C8B-B14F-4D97-AF65-F5344CB8AC3E}">
        <p14:creationId xmlns:p14="http://schemas.microsoft.com/office/powerpoint/2010/main" val="115098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40000" y="1681163"/>
            <a:ext cx="3768912" cy="823912"/>
          </a:xfrm>
        </p:spPr>
        <p:txBody>
          <a:bodyPr anchor="b"/>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840000" y="2505075"/>
            <a:ext cx="3768912"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39880" y="1681163"/>
            <a:ext cx="3776661" cy="823912"/>
          </a:xfrm>
        </p:spPr>
        <p:txBody>
          <a:bodyPr anchor="b"/>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s-ES"/>
              <a:t>Haga clic para modificar el estilo de texto del patrón</a:t>
            </a:r>
          </a:p>
        </p:txBody>
      </p:sp>
      <p:sp>
        <p:nvSpPr>
          <p:cNvPr id="6" name="Content Placeholder 5"/>
          <p:cNvSpPr>
            <a:spLocks noGrp="1"/>
          </p:cNvSpPr>
          <p:nvPr>
            <p:ph sz="quarter" idx="4"/>
          </p:nvPr>
        </p:nvSpPr>
        <p:spPr>
          <a:xfrm>
            <a:off x="4739880" y="2505075"/>
            <a:ext cx="377666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a:extLst>
              <a:ext uri="{FF2B5EF4-FFF2-40B4-BE49-F238E27FC236}">
                <a16:creationId xmlns:a16="http://schemas.microsoft.com/office/drawing/2014/main" id="{5341915C-5783-4EE2-9AF6-D9F5C49CA5BC}"/>
              </a:ext>
            </a:extLst>
          </p:cNvPr>
          <p:cNvSpPr>
            <a:spLocks noGrp="1"/>
          </p:cNvSpPr>
          <p:nvPr>
            <p:ph type="dt" sz="half" idx="10"/>
          </p:nvPr>
        </p:nvSpPr>
        <p:spPr/>
        <p:txBody>
          <a:bodyPr/>
          <a:lstStyle>
            <a:lvl1pPr>
              <a:defRPr/>
            </a:lvl1pPr>
          </a:lstStyle>
          <a:p>
            <a:pPr>
              <a:defRPr/>
            </a:pPr>
            <a:fld id="{14C911E9-A514-4F10-90C0-FD27C9037320}" type="datetimeFigureOut">
              <a:rPr lang="en-US"/>
              <a:pPr>
                <a:defRPr/>
              </a:pPr>
              <a:t>3/12/2020</a:t>
            </a:fld>
            <a:endParaRPr lang="es-MX"/>
          </a:p>
        </p:txBody>
      </p:sp>
      <p:sp>
        <p:nvSpPr>
          <p:cNvPr id="8" name="Footer Placeholder 4">
            <a:extLst>
              <a:ext uri="{FF2B5EF4-FFF2-40B4-BE49-F238E27FC236}">
                <a16:creationId xmlns:a16="http://schemas.microsoft.com/office/drawing/2014/main" id="{CFB1B42D-7539-4375-95A6-666DEF64D150}"/>
              </a:ext>
            </a:extLst>
          </p:cNvPr>
          <p:cNvSpPr>
            <a:spLocks noGrp="1"/>
          </p:cNvSpPr>
          <p:nvPr>
            <p:ph type="ftr" sz="quarter" idx="11"/>
          </p:nvPr>
        </p:nvSpPr>
        <p:spPr/>
        <p:txBody>
          <a:bodyPr/>
          <a:lstStyle>
            <a:lvl1pPr>
              <a:defRPr/>
            </a:lvl1pPr>
          </a:lstStyle>
          <a:p>
            <a:pPr>
              <a:defRPr/>
            </a:pPr>
            <a:endParaRPr lang="es-MX"/>
          </a:p>
        </p:txBody>
      </p:sp>
      <p:sp>
        <p:nvSpPr>
          <p:cNvPr id="9" name="Slide Number Placeholder 5">
            <a:extLst>
              <a:ext uri="{FF2B5EF4-FFF2-40B4-BE49-F238E27FC236}">
                <a16:creationId xmlns:a16="http://schemas.microsoft.com/office/drawing/2014/main" id="{BF2E8DD8-21FA-4220-8E79-19A4245463A2}"/>
              </a:ext>
            </a:extLst>
          </p:cNvPr>
          <p:cNvSpPr>
            <a:spLocks noGrp="1"/>
          </p:cNvSpPr>
          <p:nvPr>
            <p:ph type="sldNum" sz="quarter" idx="12"/>
          </p:nvPr>
        </p:nvSpPr>
        <p:spPr/>
        <p:txBody>
          <a:bodyPr/>
          <a:lstStyle>
            <a:lvl1pPr>
              <a:defRPr/>
            </a:lvl1pPr>
          </a:lstStyle>
          <a:p>
            <a:fld id="{27B634CB-510D-43FF-96F0-86EA9BEE6594}" type="slidenum">
              <a:rPr lang="es-MX" altLang="es-MX"/>
              <a:pPr/>
              <a:t>‹Nº›</a:t>
            </a:fld>
            <a:endParaRPr lang="es-MX" altLang="es-MX"/>
          </a:p>
        </p:txBody>
      </p:sp>
    </p:spTree>
    <p:extLst>
      <p:ext uri="{BB962C8B-B14F-4D97-AF65-F5344CB8AC3E}">
        <p14:creationId xmlns:p14="http://schemas.microsoft.com/office/powerpoint/2010/main" val="176153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a:extLst>
              <a:ext uri="{FF2B5EF4-FFF2-40B4-BE49-F238E27FC236}">
                <a16:creationId xmlns:a16="http://schemas.microsoft.com/office/drawing/2014/main" id="{F4E158EE-F302-452D-9271-C31F4F25301B}"/>
              </a:ext>
            </a:extLst>
          </p:cNvPr>
          <p:cNvSpPr>
            <a:spLocks noGrp="1"/>
          </p:cNvSpPr>
          <p:nvPr>
            <p:ph type="dt" sz="half" idx="10"/>
          </p:nvPr>
        </p:nvSpPr>
        <p:spPr/>
        <p:txBody>
          <a:bodyPr/>
          <a:lstStyle>
            <a:lvl1pPr>
              <a:defRPr/>
            </a:lvl1pPr>
          </a:lstStyle>
          <a:p>
            <a:pPr>
              <a:defRPr/>
            </a:pPr>
            <a:fld id="{BDFF8C6A-C6F2-42BA-A0F8-3ED1F3EC7E31}" type="datetimeFigureOut">
              <a:rPr lang="en-US"/>
              <a:pPr>
                <a:defRPr/>
              </a:pPr>
              <a:t>3/12/2020</a:t>
            </a:fld>
            <a:endParaRPr lang="es-MX"/>
          </a:p>
        </p:txBody>
      </p:sp>
      <p:sp>
        <p:nvSpPr>
          <p:cNvPr id="4" name="Footer Placeholder 4">
            <a:extLst>
              <a:ext uri="{FF2B5EF4-FFF2-40B4-BE49-F238E27FC236}">
                <a16:creationId xmlns:a16="http://schemas.microsoft.com/office/drawing/2014/main" id="{3F06D08E-3F3C-4CF9-B908-4506CB7C7E9D}"/>
              </a:ext>
            </a:extLst>
          </p:cNvPr>
          <p:cNvSpPr>
            <a:spLocks noGrp="1"/>
          </p:cNvSpPr>
          <p:nvPr>
            <p:ph type="ftr" sz="quarter" idx="11"/>
          </p:nvPr>
        </p:nvSpPr>
        <p:spPr/>
        <p:txBody>
          <a:bodyPr/>
          <a:lstStyle>
            <a:lvl1pPr>
              <a:defRPr/>
            </a:lvl1pPr>
          </a:lstStyle>
          <a:p>
            <a:pPr>
              <a:defRPr/>
            </a:pPr>
            <a:endParaRPr lang="es-MX"/>
          </a:p>
        </p:txBody>
      </p:sp>
      <p:sp>
        <p:nvSpPr>
          <p:cNvPr id="5" name="Slide Number Placeholder 5">
            <a:extLst>
              <a:ext uri="{FF2B5EF4-FFF2-40B4-BE49-F238E27FC236}">
                <a16:creationId xmlns:a16="http://schemas.microsoft.com/office/drawing/2014/main" id="{3E4A47FE-668A-480B-B0A8-B4206C800F2B}"/>
              </a:ext>
            </a:extLst>
          </p:cNvPr>
          <p:cNvSpPr>
            <a:spLocks noGrp="1"/>
          </p:cNvSpPr>
          <p:nvPr>
            <p:ph type="sldNum" sz="quarter" idx="12"/>
          </p:nvPr>
        </p:nvSpPr>
        <p:spPr/>
        <p:txBody>
          <a:bodyPr/>
          <a:lstStyle>
            <a:lvl1pPr>
              <a:defRPr/>
            </a:lvl1pPr>
          </a:lstStyle>
          <a:p>
            <a:fld id="{3715A793-7143-4693-8F58-BAD8E150FF7E}" type="slidenum">
              <a:rPr lang="es-MX" altLang="es-MX"/>
              <a:pPr/>
              <a:t>‹Nº›</a:t>
            </a:fld>
            <a:endParaRPr lang="es-MX" altLang="es-MX"/>
          </a:p>
        </p:txBody>
      </p:sp>
    </p:spTree>
    <p:extLst>
      <p:ext uri="{BB962C8B-B14F-4D97-AF65-F5344CB8AC3E}">
        <p14:creationId xmlns:p14="http://schemas.microsoft.com/office/powerpoint/2010/main" val="131087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35A13A6-7B9C-4958-8051-03EDDC450584}"/>
              </a:ext>
            </a:extLst>
          </p:cNvPr>
          <p:cNvSpPr>
            <a:spLocks noGrp="1"/>
          </p:cNvSpPr>
          <p:nvPr>
            <p:ph type="dt" sz="half" idx="10"/>
          </p:nvPr>
        </p:nvSpPr>
        <p:spPr/>
        <p:txBody>
          <a:bodyPr/>
          <a:lstStyle>
            <a:lvl1pPr>
              <a:defRPr/>
            </a:lvl1pPr>
          </a:lstStyle>
          <a:p>
            <a:pPr>
              <a:defRPr/>
            </a:pPr>
            <a:fld id="{C134A4ED-DBDD-4461-B6CC-3E52B3F27E42}" type="datetimeFigureOut">
              <a:rPr lang="en-US"/>
              <a:pPr>
                <a:defRPr/>
              </a:pPr>
              <a:t>3/12/2020</a:t>
            </a:fld>
            <a:endParaRPr lang="es-MX"/>
          </a:p>
        </p:txBody>
      </p:sp>
      <p:sp>
        <p:nvSpPr>
          <p:cNvPr id="3" name="Footer Placeholder 4">
            <a:extLst>
              <a:ext uri="{FF2B5EF4-FFF2-40B4-BE49-F238E27FC236}">
                <a16:creationId xmlns:a16="http://schemas.microsoft.com/office/drawing/2014/main" id="{1EA000E0-2D31-4A5E-8C74-985EFA5A7DF7}"/>
              </a:ext>
            </a:extLst>
          </p:cNvPr>
          <p:cNvSpPr>
            <a:spLocks noGrp="1"/>
          </p:cNvSpPr>
          <p:nvPr>
            <p:ph type="ftr" sz="quarter" idx="11"/>
          </p:nvPr>
        </p:nvSpPr>
        <p:spPr/>
        <p:txBody>
          <a:bodyPr/>
          <a:lstStyle>
            <a:lvl1pPr>
              <a:defRPr/>
            </a:lvl1pPr>
          </a:lstStyle>
          <a:p>
            <a:pPr>
              <a:defRPr/>
            </a:pPr>
            <a:endParaRPr lang="es-MX"/>
          </a:p>
        </p:txBody>
      </p:sp>
      <p:sp>
        <p:nvSpPr>
          <p:cNvPr id="4" name="Slide Number Placeholder 5">
            <a:extLst>
              <a:ext uri="{FF2B5EF4-FFF2-40B4-BE49-F238E27FC236}">
                <a16:creationId xmlns:a16="http://schemas.microsoft.com/office/drawing/2014/main" id="{BE209B58-A86C-4A75-ABFC-8AB8B2855DC4}"/>
              </a:ext>
            </a:extLst>
          </p:cNvPr>
          <p:cNvSpPr>
            <a:spLocks noGrp="1"/>
          </p:cNvSpPr>
          <p:nvPr>
            <p:ph type="sldNum" sz="quarter" idx="12"/>
          </p:nvPr>
        </p:nvSpPr>
        <p:spPr/>
        <p:txBody>
          <a:bodyPr/>
          <a:lstStyle>
            <a:lvl1pPr>
              <a:defRPr/>
            </a:lvl1pPr>
          </a:lstStyle>
          <a:p>
            <a:fld id="{692DE9C7-8662-4671-A630-5E4E806066B1}" type="slidenum">
              <a:rPr lang="es-MX" altLang="es-MX"/>
              <a:pPr/>
              <a:t>‹Nº›</a:t>
            </a:fld>
            <a:endParaRPr lang="es-MX" altLang="es-MX"/>
          </a:p>
        </p:txBody>
      </p:sp>
    </p:spTree>
    <p:extLst>
      <p:ext uri="{BB962C8B-B14F-4D97-AF65-F5344CB8AC3E}">
        <p14:creationId xmlns:p14="http://schemas.microsoft.com/office/powerpoint/2010/main" val="999418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FACF54AB-205A-44C1-9AAD-DC722A662F1D}"/>
              </a:ext>
            </a:extLst>
          </p:cNvPr>
          <p:cNvSpPr>
            <a:spLocks noGrp="1"/>
          </p:cNvSpPr>
          <p:nvPr>
            <p:ph type="dt" sz="half" idx="10"/>
          </p:nvPr>
        </p:nvSpPr>
        <p:spPr/>
        <p:txBody>
          <a:bodyPr/>
          <a:lstStyle>
            <a:lvl1pPr>
              <a:defRPr/>
            </a:lvl1pPr>
          </a:lstStyle>
          <a:p>
            <a:pPr>
              <a:defRPr/>
            </a:pPr>
            <a:fld id="{A4D96F28-0971-47EC-9EBD-1F78F11606AF}" type="datetimeFigureOut">
              <a:rPr lang="en-US"/>
              <a:pPr>
                <a:defRPr/>
              </a:pPr>
              <a:t>3/12/2020</a:t>
            </a:fld>
            <a:endParaRPr lang="es-MX"/>
          </a:p>
        </p:txBody>
      </p:sp>
      <p:sp>
        <p:nvSpPr>
          <p:cNvPr id="6" name="Footer Placeholder 4">
            <a:extLst>
              <a:ext uri="{FF2B5EF4-FFF2-40B4-BE49-F238E27FC236}">
                <a16:creationId xmlns:a16="http://schemas.microsoft.com/office/drawing/2014/main" id="{230A64E7-1B4A-4975-A183-E9256AAED319}"/>
              </a:ext>
            </a:extLst>
          </p:cNvPr>
          <p:cNvSpPr>
            <a:spLocks noGrp="1"/>
          </p:cNvSpPr>
          <p:nvPr>
            <p:ph type="ftr" sz="quarter" idx="11"/>
          </p:nvPr>
        </p:nvSpPr>
        <p:spPr/>
        <p:txBody>
          <a:bodyPr/>
          <a:lstStyle>
            <a:lvl1pPr>
              <a:defRPr/>
            </a:lvl1pPr>
          </a:lstStyle>
          <a:p>
            <a:pPr>
              <a:defRPr/>
            </a:pPr>
            <a:endParaRPr lang="es-MX"/>
          </a:p>
        </p:txBody>
      </p:sp>
      <p:sp>
        <p:nvSpPr>
          <p:cNvPr id="7" name="Slide Number Placeholder 5">
            <a:extLst>
              <a:ext uri="{FF2B5EF4-FFF2-40B4-BE49-F238E27FC236}">
                <a16:creationId xmlns:a16="http://schemas.microsoft.com/office/drawing/2014/main" id="{1397837D-A33D-46EC-ACBE-551F30BEE849}"/>
              </a:ext>
            </a:extLst>
          </p:cNvPr>
          <p:cNvSpPr>
            <a:spLocks noGrp="1"/>
          </p:cNvSpPr>
          <p:nvPr>
            <p:ph type="sldNum" sz="quarter" idx="12"/>
          </p:nvPr>
        </p:nvSpPr>
        <p:spPr/>
        <p:txBody>
          <a:bodyPr/>
          <a:lstStyle>
            <a:lvl1pPr>
              <a:defRPr/>
            </a:lvl1pPr>
          </a:lstStyle>
          <a:p>
            <a:fld id="{368A1072-2EFE-464B-9A98-5D07AA65B035}" type="slidenum">
              <a:rPr lang="es-MX" altLang="es-MX"/>
              <a:pPr/>
              <a:t>‹Nº›</a:t>
            </a:fld>
            <a:endParaRPr lang="es-MX" altLang="es-MX"/>
          </a:p>
        </p:txBody>
      </p:sp>
    </p:spTree>
    <p:extLst>
      <p:ext uri="{BB962C8B-B14F-4D97-AF65-F5344CB8AC3E}">
        <p14:creationId xmlns:p14="http://schemas.microsoft.com/office/powerpoint/2010/main" val="323912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F76412A2-4903-49C2-8F14-599A0F6896C5}"/>
              </a:ext>
            </a:extLst>
          </p:cNvPr>
          <p:cNvSpPr>
            <a:spLocks noGrp="1"/>
          </p:cNvSpPr>
          <p:nvPr>
            <p:ph type="dt" sz="half" idx="10"/>
          </p:nvPr>
        </p:nvSpPr>
        <p:spPr/>
        <p:txBody>
          <a:bodyPr/>
          <a:lstStyle>
            <a:lvl1pPr>
              <a:defRPr/>
            </a:lvl1pPr>
          </a:lstStyle>
          <a:p>
            <a:pPr>
              <a:defRPr/>
            </a:pPr>
            <a:fld id="{399893C7-B240-43B3-A869-F814F09B698B}" type="datetimeFigureOut">
              <a:rPr lang="en-US"/>
              <a:pPr>
                <a:defRPr/>
              </a:pPr>
              <a:t>3/12/2020</a:t>
            </a:fld>
            <a:endParaRPr lang="es-MX"/>
          </a:p>
        </p:txBody>
      </p:sp>
      <p:sp>
        <p:nvSpPr>
          <p:cNvPr id="6" name="Footer Placeholder 4">
            <a:extLst>
              <a:ext uri="{FF2B5EF4-FFF2-40B4-BE49-F238E27FC236}">
                <a16:creationId xmlns:a16="http://schemas.microsoft.com/office/drawing/2014/main" id="{8E1F07C4-46ED-4EFA-9457-D7FDED2DF835}"/>
              </a:ext>
            </a:extLst>
          </p:cNvPr>
          <p:cNvSpPr>
            <a:spLocks noGrp="1"/>
          </p:cNvSpPr>
          <p:nvPr>
            <p:ph type="ftr" sz="quarter" idx="11"/>
          </p:nvPr>
        </p:nvSpPr>
        <p:spPr/>
        <p:txBody>
          <a:bodyPr/>
          <a:lstStyle>
            <a:lvl1pPr>
              <a:defRPr/>
            </a:lvl1pPr>
          </a:lstStyle>
          <a:p>
            <a:pPr>
              <a:defRPr/>
            </a:pPr>
            <a:endParaRPr lang="es-MX"/>
          </a:p>
        </p:txBody>
      </p:sp>
      <p:sp>
        <p:nvSpPr>
          <p:cNvPr id="7" name="Slide Number Placeholder 5">
            <a:extLst>
              <a:ext uri="{FF2B5EF4-FFF2-40B4-BE49-F238E27FC236}">
                <a16:creationId xmlns:a16="http://schemas.microsoft.com/office/drawing/2014/main" id="{1F930117-A74B-4B37-8090-4A365998E98B}"/>
              </a:ext>
            </a:extLst>
          </p:cNvPr>
          <p:cNvSpPr>
            <a:spLocks noGrp="1"/>
          </p:cNvSpPr>
          <p:nvPr>
            <p:ph type="sldNum" sz="quarter" idx="12"/>
          </p:nvPr>
        </p:nvSpPr>
        <p:spPr/>
        <p:txBody>
          <a:bodyPr/>
          <a:lstStyle>
            <a:lvl1pPr>
              <a:defRPr/>
            </a:lvl1pPr>
          </a:lstStyle>
          <a:p>
            <a:fld id="{3FE49072-AFA2-4022-AD90-0126817C1487}" type="slidenum">
              <a:rPr lang="es-MX" altLang="es-MX"/>
              <a:pPr/>
              <a:t>‹Nº›</a:t>
            </a:fld>
            <a:endParaRPr lang="es-MX" altLang="es-MX"/>
          </a:p>
        </p:txBody>
      </p:sp>
    </p:spTree>
    <p:extLst>
      <p:ext uri="{BB962C8B-B14F-4D97-AF65-F5344CB8AC3E}">
        <p14:creationId xmlns:p14="http://schemas.microsoft.com/office/powerpoint/2010/main" val="289563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FA457D-6728-460F-96E5-A18F7361FE27}"/>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a:extLst>
              <a:ext uri="{FF2B5EF4-FFF2-40B4-BE49-F238E27FC236}">
                <a16:creationId xmlns:a16="http://schemas.microsoft.com/office/drawing/2014/main" id="{F4DF6347-9FB7-45DB-A073-E285D56D2439}"/>
              </a:ext>
            </a:extLst>
          </p:cNvPr>
          <p:cNvSpPr>
            <a:spLocks noGrp="1"/>
          </p:cNvSpPr>
          <p:nvPr>
            <p:ph type="body" idx="1"/>
          </p:nvPr>
        </p:nvSpPr>
        <p:spPr>
          <a:xfrm>
            <a:off x="839788" y="1825625"/>
            <a:ext cx="7675562"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13F0DDB0-7B14-456A-B7EF-8821B6F41E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pPr>
              <a:defRPr/>
            </a:pPr>
            <a:fld id="{396D90E7-1858-4B85-AB29-8ACA18A539BA}" type="datetimeFigureOut">
              <a:rPr lang="en-US"/>
              <a:pPr>
                <a:defRPr/>
              </a:pPr>
              <a:t>3/12/2020</a:t>
            </a:fld>
            <a:endParaRPr lang="es-MX"/>
          </a:p>
        </p:txBody>
      </p:sp>
      <p:sp>
        <p:nvSpPr>
          <p:cNvPr id="5" name="Footer Placeholder 4">
            <a:extLst>
              <a:ext uri="{FF2B5EF4-FFF2-40B4-BE49-F238E27FC236}">
                <a16:creationId xmlns:a16="http://schemas.microsoft.com/office/drawing/2014/main" id="{D5462184-D5ED-4042-A3BF-72AB29DFFAB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pPr>
              <a:defRPr/>
            </a:pPr>
            <a:endParaRPr lang="es-MX"/>
          </a:p>
        </p:txBody>
      </p:sp>
      <p:sp>
        <p:nvSpPr>
          <p:cNvPr id="6" name="Slide Number Placeholder 5">
            <a:extLst>
              <a:ext uri="{FF2B5EF4-FFF2-40B4-BE49-F238E27FC236}">
                <a16:creationId xmlns:a16="http://schemas.microsoft.com/office/drawing/2014/main" id="{5C5E2EF3-8EE3-4CD9-B44E-7B8ED71B830D}"/>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lvl1pPr>
          </a:lstStyle>
          <a:p>
            <a:fld id="{A4F81638-A449-4A2D-8104-E0F08DF59F23}" type="slidenum">
              <a:rPr lang="es-MX" altLang="es-MX"/>
              <a:pPr/>
              <a:t>‹Nº›</a:t>
            </a:fld>
            <a:endParaRPr lang="es-MX" altLang="es-MX"/>
          </a:p>
        </p:txBody>
      </p:sp>
    </p:spTree>
  </p:cSld>
  <p:clrMap bg1="dk1" tx1="lt1" bg2="dk2" tx2="lt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21" r:id="rId12"/>
    <p:sldLayoutId id="2147483916" r:id="rId13"/>
    <p:sldLayoutId id="2147483917" r:id="rId14"/>
    <p:sldLayoutId id="2147483918" r:id="rId15"/>
    <p:sldLayoutId id="2147483919" r:id="rId16"/>
    <p:sldLayoutId id="2147483920" r:id="rId17"/>
  </p:sldLayoutIdLst>
  <p:txStyles>
    <p:titleStyle>
      <a:lvl1pPr algn="l" defTabSz="685800" rtl="0" eaLnBrk="0" fontAlgn="base" hangingPunct="0">
        <a:lnSpc>
          <a:spcPct val="90000"/>
        </a:lnSpc>
        <a:spcBef>
          <a:spcPct val="0"/>
        </a:spcBef>
        <a:spcAft>
          <a:spcPct val="0"/>
        </a:spcAft>
        <a:defRPr sz="4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2pPr>
      <a:lvl3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3pPr>
      <a:lvl4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4pPr>
      <a:lvl5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5pPr>
      <a:lvl6pPr marL="457200" algn="l" defTabSz="685800" rtl="0" fontAlgn="base">
        <a:lnSpc>
          <a:spcPct val="90000"/>
        </a:lnSpc>
        <a:spcBef>
          <a:spcPct val="0"/>
        </a:spcBef>
        <a:spcAft>
          <a:spcPct val="0"/>
        </a:spcAft>
        <a:defRPr sz="4400">
          <a:solidFill>
            <a:schemeClr val="tx1"/>
          </a:solidFill>
          <a:latin typeface="Corbel" panose="020B0503020204020204" pitchFamily="34" charset="0"/>
        </a:defRPr>
      </a:lvl6pPr>
      <a:lvl7pPr marL="914400" algn="l" defTabSz="685800" rtl="0" fontAlgn="base">
        <a:lnSpc>
          <a:spcPct val="90000"/>
        </a:lnSpc>
        <a:spcBef>
          <a:spcPct val="0"/>
        </a:spcBef>
        <a:spcAft>
          <a:spcPct val="0"/>
        </a:spcAft>
        <a:defRPr sz="4400">
          <a:solidFill>
            <a:schemeClr val="tx1"/>
          </a:solidFill>
          <a:latin typeface="Corbel" panose="020B0503020204020204" pitchFamily="34" charset="0"/>
        </a:defRPr>
      </a:lvl7pPr>
      <a:lvl8pPr marL="1371600" algn="l" defTabSz="685800" rtl="0" fontAlgn="base">
        <a:lnSpc>
          <a:spcPct val="90000"/>
        </a:lnSpc>
        <a:spcBef>
          <a:spcPct val="0"/>
        </a:spcBef>
        <a:spcAft>
          <a:spcPct val="0"/>
        </a:spcAft>
        <a:defRPr sz="4400">
          <a:solidFill>
            <a:schemeClr val="tx1"/>
          </a:solidFill>
          <a:latin typeface="Corbel" panose="020B0503020204020204" pitchFamily="34" charset="0"/>
        </a:defRPr>
      </a:lvl8pPr>
      <a:lvl9pPr marL="1828800" algn="l" defTabSz="685800" rtl="0" fontAlgn="base">
        <a:lnSpc>
          <a:spcPct val="90000"/>
        </a:lnSpc>
        <a:spcBef>
          <a:spcPct val="0"/>
        </a:spcBef>
        <a:spcAft>
          <a:spcPct val="0"/>
        </a:spcAft>
        <a:defRPr sz="4400">
          <a:solidFill>
            <a:schemeClr val="tx1"/>
          </a:solidFill>
          <a:latin typeface="Corbel" panose="020B050302020402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kbasurto@um.edu.mx" TargetMode="External"/><Relationship Id="rId2" Type="http://schemas.openxmlformats.org/officeDocument/2006/relationships/hyperlink" Target="mailto:oflores@um.edu.mx" TargetMode="External"/><Relationship Id="rId1" Type="http://schemas.openxmlformats.org/officeDocument/2006/relationships/slideLayout" Target="../slideLayouts/slideLayout7.xml"/><Relationship Id="rId4" Type="http://schemas.openxmlformats.org/officeDocument/2006/relationships/hyperlink" Target="mailto:jose.antonio.sanchez@itnl.edu.m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CuadroTexto">
            <a:extLst>
              <a:ext uri="{FF2B5EF4-FFF2-40B4-BE49-F238E27FC236}">
                <a16:creationId xmlns:a16="http://schemas.microsoft.com/office/drawing/2014/main" id="{981E7F60-DDF3-4CE7-8762-417FC3D2ABCC}"/>
              </a:ext>
            </a:extLst>
          </p:cNvPr>
          <p:cNvSpPr txBox="1">
            <a:spLocks noChangeArrowheads="1"/>
          </p:cNvSpPr>
          <p:nvPr/>
        </p:nvSpPr>
        <p:spPr bwMode="auto">
          <a:xfrm>
            <a:off x="0" y="4919663"/>
            <a:ext cx="9144000" cy="19383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s-MX" altLang="es-MX" sz="4000" b="1"/>
              <a:t>VALIDACIÓN DE CONSTRUCTO DEL INSTRUMENTO NIVEL DE </a:t>
            </a:r>
          </a:p>
          <a:p>
            <a:pPr algn="ctr" eaLnBrk="1" hangingPunct="1"/>
            <a:r>
              <a:rPr lang="es-MX" altLang="es-MX" sz="4000" b="1"/>
              <a:t>COMPETENCIA LABORAL</a:t>
            </a:r>
          </a:p>
        </p:txBody>
      </p:sp>
      <p:pic>
        <p:nvPicPr>
          <p:cNvPr id="21506" name="Picture 5" descr="Image result for competencias laborales">
            <a:extLst>
              <a:ext uri="{FF2B5EF4-FFF2-40B4-BE49-F238E27FC236}">
                <a16:creationId xmlns:a16="http://schemas.microsoft.com/office/drawing/2014/main" id="{114E1012-B2C8-4627-A77E-79B096CA5C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15875"/>
            <a:ext cx="6407150" cy="491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CuadroTexto">
            <a:extLst>
              <a:ext uri="{FF2B5EF4-FFF2-40B4-BE49-F238E27FC236}">
                <a16:creationId xmlns:a16="http://schemas.microsoft.com/office/drawing/2014/main" id="{E253DE3D-7EA2-4A3C-9D07-56B433E0E6E6}"/>
              </a:ext>
            </a:extLst>
          </p:cNvPr>
          <p:cNvSpPr txBox="1">
            <a:spLocks noChangeArrowheads="1"/>
          </p:cNvSpPr>
          <p:nvPr/>
        </p:nvSpPr>
        <p:spPr bwMode="auto">
          <a:xfrm>
            <a:off x="841375" y="2286000"/>
            <a:ext cx="743585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s-MX" altLang="es-MX" sz="12000" b="1">
                <a:solidFill>
                  <a:srgbClr val="FFFF00"/>
                </a:solidFill>
              </a:rPr>
              <a:t>PROBLEMA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CuadroTexto">
            <a:extLst>
              <a:ext uri="{FF2B5EF4-FFF2-40B4-BE49-F238E27FC236}">
                <a16:creationId xmlns:a16="http://schemas.microsoft.com/office/drawing/2014/main" id="{AEB47592-6199-4F4E-B7E4-72972C24EE73}"/>
              </a:ext>
            </a:extLst>
          </p:cNvPr>
          <p:cNvSpPr txBox="1">
            <a:spLocks noChangeArrowheads="1"/>
          </p:cNvSpPr>
          <p:nvPr/>
        </p:nvSpPr>
        <p:spPr bwMode="auto">
          <a:xfrm>
            <a:off x="279400" y="260350"/>
            <a:ext cx="8572500" cy="407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s-MX" sz="2400" b="1"/>
          </a:p>
          <a:p>
            <a:pPr algn="just" eaLnBrk="1" hangingPunct="1">
              <a:lnSpc>
                <a:spcPct val="150000"/>
              </a:lnSpc>
            </a:pPr>
            <a:r>
              <a:rPr lang="es-MX" altLang="es-MX" sz="3200">
                <a:latin typeface="Arial" panose="020B0604020202020204" pitchFamily="34" charset="0"/>
              </a:rPr>
              <a:t>¿Cuál es la validez de constructo y el grado de confiabilidad del instrumento elaborado para el nivel de competencia laboral, percibido por los directivos de las PYMES de Monterrey, Nuevo León? </a:t>
            </a:r>
            <a:endParaRPr lang="es-MX" altLang="es-MX"/>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CuadroTexto">
            <a:extLst>
              <a:ext uri="{FF2B5EF4-FFF2-40B4-BE49-F238E27FC236}">
                <a16:creationId xmlns:a16="http://schemas.microsoft.com/office/drawing/2014/main" id="{72C73EF5-B55E-42BE-B8F4-20CE8F58073E}"/>
              </a:ext>
            </a:extLst>
          </p:cNvPr>
          <p:cNvSpPr txBox="1">
            <a:spLocks noChangeArrowheads="1"/>
          </p:cNvSpPr>
          <p:nvPr/>
        </p:nvSpPr>
        <p:spPr bwMode="auto">
          <a:xfrm>
            <a:off x="512763" y="2643188"/>
            <a:ext cx="80676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s-MX" altLang="es-MX" sz="9600" b="1">
                <a:solidFill>
                  <a:srgbClr val="FFFF00"/>
                </a:solidFill>
              </a:rPr>
              <a:t>METODOLOGÍA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CuadroTexto">
            <a:extLst>
              <a:ext uri="{FF2B5EF4-FFF2-40B4-BE49-F238E27FC236}">
                <a16:creationId xmlns:a16="http://schemas.microsoft.com/office/drawing/2014/main" id="{ED9811A1-A99B-46F0-BCB6-AE8ADB069A29}"/>
              </a:ext>
            </a:extLst>
          </p:cNvPr>
          <p:cNvSpPr txBox="1">
            <a:spLocks noChangeArrowheads="1"/>
          </p:cNvSpPr>
          <p:nvPr/>
        </p:nvSpPr>
        <p:spPr bwMode="auto">
          <a:xfrm>
            <a:off x="242888" y="188913"/>
            <a:ext cx="864393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lnSpc>
                <a:spcPct val="150000"/>
              </a:lnSpc>
            </a:pPr>
            <a:r>
              <a:rPr lang="es-MX" altLang="es-MX" sz="3200" b="1">
                <a:latin typeface="Arial" panose="020B0604020202020204" pitchFamily="34" charset="0"/>
              </a:rPr>
              <a:t>POBLACIÓN Y MUESTRA</a:t>
            </a:r>
          </a:p>
        </p:txBody>
      </p:sp>
      <p:sp>
        <p:nvSpPr>
          <p:cNvPr id="33794" name="Rectangle 6">
            <a:extLst>
              <a:ext uri="{FF2B5EF4-FFF2-40B4-BE49-F238E27FC236}">
                <a16:creationId xmlns:a16="http://schemas.microsoft.com/office/drawing/2014/main" id="{518069D7-FD5D-4617-ACA3-CDD2520D4DC5}"/>
              </a:ext>
            </a:extLst>
          </p:cNvPr>
          <p:cNvSpPr>
            <a:spLocks noChangeArrowheads="1"/>
          </p:cNvSpPr>
          <p:nvPr/>
        </p:nvSpPr>
        <p:spPr bwMode="auto">
          <a:xfrm>
            <a:off x="412750" y="1206500"/>
            <a:ext cx="8318500" cy="44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MX" altLang="es-MX" sz="3200">
                <a:latin typeface="Arial" panose="020B0604020202020204" pitchFamily="34" charset="0"/>
              </a:rPr>
              <a:t>La población que se utilizó en esta investigación estuvo formada por 2500 pymes registradas en CAINTRA Nuevo León.</a:t>
            </a:r>
          </a:p>
          <a:p>
            <a:pPr>
              <a:lnSpc>
                <a:spcPct val="150000"/>
              </a:lnSpc>
              <a:buFont typeface="Wingdings" panose="05000000000000000000" pitchFamily="2" charset="2"/>
              <a:buChar char="Ø"/>
            </a:pPr>
            <a:r>
              <a:rPr lang="es-MX" altLang="es-MX" sz="3200">
                <a:latin typeface="Arial" panose="020B0604020202020204" pitchFamily="34" charset="0"/>
              </a:rPr>
              <a:t>La muestra fue de 240 directivos, que representan 9.6 % de la población</a:t>
            </a:r>
            <a:r>
              <a:rPr lang="es-MX" altLang="es-MX"/>
              <a:t>.</a:t>
            </a:r>
            <a:endParaRPr lang="es-MX" altLang="es-MX"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CuadroTexto">
            <a:extLst>
              <a:ext uri="{FF2B5EF4-FFF2-40B4-BE49-F238E27FC236}">
                <a16:creationId xmlns:a16="http://schemas.microsoft.com/office/drawing/2014/main" id="{2AEE93FB-2133-409F-BAF4-35E69634BBB6}"/>
              </a:ext>
            </a:extLst>
          </p:cNvPr>
          <p:cNvSpPr txBox="1">
            <a:spLocks noChangeArrowheads="1"/>
          </p:cNvSpPr>
          <p:nvPr/>
        </p:nvSpPr>
        <p:spPr bwMode="auto">
          <a:xfrm>
            <a:off x="287338" y="-171450"/>
            <a:ext cx="8569325"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200000"/>
              </a:lnSpc>
              <a:spcBef>
                <a:spcPct val="0"/>
              </a:spcBef>
              <a:buFont typeface="Arial" panose="020B0604020202020204" pitchFamily="34" charset="0"/>
              <a:buNone/>
            </a:pPr>
            <a:r>
              <a:rPr lang="es-MX" altLang="es-MX" sz="3200" b="1">
                <a:latin typeface="Arial" panose="020B0604020202020204" pitchFamily="34" charset="0"/>
              </a:rPr>
              <a:t>EL INSTRUMENTO</a:t>
            </a:r>
          </a:p>
          <a:p>
            <a:pPr eaLnBrk="1" hangingPunct="1">
              <a:lnSpc>
                <a:spcPct val="150000"/>
              </a:lnSpc>
              <a:spcBef>
                <a:spcPct val="0"/>
              </a:spcBef>
              <a:buFont typeface="Wingdings" panose="05000000000000000000" pitchFamily="2" charset="2"/>
              <a:buChar char="Ø"/>
            </a:pPr>
            <a:r>
              <a:rPr lang="es-MX" altLang="es-MX">
                <a:latin typeface="Arial" panose="020B0604020202020204" pitchFamily="34" charset="0"/>
              </a:rPr>
              <a:t> </a:t>
            </a:r>
            <a:r>
              <a:rPr lang="es-MX" altLang="es-MX" sz="2700">
                <a:latin typeface="Arial" panose="020B0604020202020204" pitchFamily="34" charset="0"/>
              </a:rPr>
              <a:t>Se elaboró un instrumento con 16 declaraciones. Según el contenido teórico de cada una de ellas, el instrumento nivel de competencia laboral quedo conformado por tres dimensiones:</a:t>
            </a:r>
          </a:p>
          <a:p>
            <a:pPr eaLnBrk="1" hangingPunct="1">
              <a:lnSpc>
                <a:spcPct val="150000"/>
              </a:lnSpc>
              <a:spcBef>
                <a:spcPct val="0"/>
              </a:spcBef>
              <a:buFont typeface="Arial" panose="020B0604020202020204" pitchFamily="34" charset="0"/>
              <a:buNone/>
            </a:pPr>
            <a:r>
              <a:rPr lang="es-MX" altLang="es-MX" sz="2700">
                <a:latin typeface="Arial" panose="020B0604020202020204" pitchFamily="34" charset="0"/>
              </a:rPr>
              <a:t>(a) capital humano (CH1 a CH6)</a:t>
            </a:r>
          </a:p>
          <a:p>
            <a:pPr eaLnBrk="1" hangingPunct="1">
              <a:lnSpc>
                <a:spcPct val="150000"/>
              </a:lnSpc>
              <a:spcBef>
                <a:spcPct val="0"/>
              </a:spcBef>
              <a:buFont typeface="Arial" panose="020B0604020202020204" pitchFamily="34" charset="0"/>
              <a:buNone/>
            </a:pPr>
            <a:r>
              <a:rPr lang="es-MX" altLang="es-MX" sz="2700">
                <a:latin typeface="Arial" panose="020B0604020202020204" pitchFamily="34" charset="0"/>
              </a:rPr>
              <a:t>(b) capital estructural (CE7 a CE11) </a:t>
            </a:r>
          </a:p>
          <a:p>
            <a:pPr eaLnBrk="1" hangingPunct="1">
              <a:lnSpc>
                <a:spcPct val="150000"/>
              </a:lnSpc>
              <a:spcBef>
                <a:spcPct val="0"/>
              </a:spcBef>
              <a:buFont typeface="Arial" panose="020B0604020202020204" pitchFamily="34" charset="0"/>
              <a:buNone/>
            </a:pPr>
            <a:r>
              <a:rPr lang="es-MX" altLang="es-MX" sz="2700">
                <a:latin typeface="Arial" panose="020B0604020202020204" pitchFamily="34" charset="0"/>
              </a:rPr>
              <a:t>(c) capital relacionado a la organización (CRO12 a CRO16).</a:t>
            </a:r>
          </a:p>
          <a:p>
            <a:pPr algn="ctr" eaLnBrk="1" hangingPunct="1">
              <a:lnSpc>
                <a:spcPct val="100000"/>
              </a:lnSpc>
              <a:spcBef>
                <a:spcPct val="0"/>
              </a:spcBef>
              <a:buFontTx/>
              <a:buNone/>
            </a:pPr>
            <a:endParaRPr lang="en-US" altLang="es-MX" sz="2000" b="1">
              <a:latin typeface="Calibri" panose="020F0502020204030204" pitchFamily="34" charset="0"/>
            </a:endParaRPr>
          </a:p>
        </p:txBody>
      </p:sp>
      <p:pic>
        <p:nvPicPr>
          <p:cNvPr id="18435" name="Picture 4" descr="Image result for Encuesta">
            <a:extLst>
              <a:ext uri="{FF2B5EF4-FFF2-40B4-BE49-F238E27FC236}">
                <a16:creationId xmlns:a16="http://schemas.microsoft.com/office/drawing/2014/main" id="{6915313E-FAF9-4D97-8289-75063F99101F}"/>
              </a:ext>
            </a:extLst>
          </p:cNvPr>
          <p:cNvPicPr>
            <a:picLocks noChangeAspect="1" noChangeArrowheads="1"/>
          </p:cNvPicPr>
          <p:nvPr/>
        </p:nvPicPr>
        <p:blipFill>
          <a:blip r:embed="rId2"/>
          <a:srcRect/>
          <a:stretch>
            <a:fillRect/>
          </a:stretch>
        </p:blipFill>
        <p:spPr bwMode="auto">
          <a:xfrm>
            <a:off x="6516688" y="5272088"/>
            <a:ext cx="2476500" cy="1557337"/>
          </a:xfrm>
          <a:prstGeom prst="rect">
            <a:avLst/>
          </a:prstGeom>
          <a:noFill/>
          <a:ln>
            <a:noFill/>
          </a:ln>
          <a:effectLst>
            <a:outerShdw blurRad="76200" dist="63500" algn="l" rotWithShape="0">
              <a:prstClr val="black">
                <a:alpha val="40000"/>
              </a:prst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CuadroTexto">
            <a:extLst>
              <a:ext uri="{FF2B5EF4-FFF2-40B4-BE49-F238E27FC236}">
                <a16:creationId xmlns:a16="http://schemas.microsoft.com/office/drawing/2014/main" id="{322DB0AC-E6F0-48A1-B423-15B469DC03DD}"/>
              </a:ext>
            </a:extLst>
          </p:cNvPr>
          <p:cNvSpPr txBox="1">
            <a:spLocks noChangeArrowheads="1"/>
          </p:cNvSpPr>
          <p:nvPr/>
        </p:nvSpPr>
        <p:spPr bwMode="auto">
          <a:xfrm>
            <a:off x="395288" y="692150"/>
            <a:ext cx="8429625" cy="521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ES" altLang="es-MX" sz="3200">
                <a:latin typeface="Arial" panose="020B0604020202020204" pitchFamily="34" charset="0"/>
              </a:rPr>
              <a:t> Estas declaraciones sirven para conocer la opinión de los directivos de las empresas se expresaron respecto de cada declaración, mediante la siguiente escala: 1, nunca; 2, casi nunca; 3, a veces; 4, casi siempre; 5, siempre.</a:t>
            </a:r>
            <a:endParaRPr lang="es-MX" altLang="es-MX" sz="3200" b="1">
              <a:latin typeface="Arial" panose="020B0604020202020204" pitchFamily="34" charset="0"/>
            </a:endParaRPr>
          </a:p>
          <a:p>
            <a:pPr algn="just" eaLnBrk="1" hangingPunct="1">
              <a:lnSpc>
                <a:spcPct val="200000"/>
              </a:lnSpc>
            </a:pPr>
            <a:endParaRPr lang="en-US" altLang="es-MX" sz="26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CuadroTexto">
            <a:extLst>
              <a:ext uri="{FF2B5EF4-FFF2-40B4-BE49-F238E27FC236}">
                <a16:creationId xmlns:a16="http://schemas.microsoft.com/office/drawing/2014/main" id="{2F62E691-35A9-4B8B-B736-1355EEBF5C30}"/>
              </a:ext>
            </a:extLst>
          </p:cNvPr>
          <p:cNvSpPr txBox="1">
            <a:spLocks noChangeArrowheads="1"/>
          </p:cNvSpPr>
          <p:nvPr/>
        </p:nvSpPr>
        <p:spPr bwMode="auto">
          <a:xfrm>
            <a:off x="428625" y="692150"/>
            <a:ext cx="8358188"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MX" altLang="es-MX" sz="3200">
                <a:latin typeface="Arial" panose="020B0604020202020204" pitchFamily="34" charset="0"/>
              </a:rPr>
              <a:t>Hair, Anderson, Tatham y Black (2007) sugieren tener por lo menos cinco encuestados por cada ítem. El ratio utilizada en esta investigación es de 15 encuestados por cada indicador.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CuadroTexto">
            <a:extLst>
              <a:ext uri="{FF2B5EF4-FFF2-40B4-BE49-F238E27FC236}">
                <a16:creationId xmlns:a16="http://schemas.microsoft.com/office/drawing/2014/main" id="{8D11FA65-2335-4F9E-9DE7-20BDF36D6D5A}"/>
              </a:ext>
            </a:extLst>
          </p:cNvPr>
          <p:cNvSpPr txBox="1">
            <a:spLocks noChangeArrowheads="1"/>
          </p:cNvSpPr>
          <p:nvPr/>
        </p:nvSpPr>
        <p:spPr bwMode="auto">
          <a:xfrm>
            <a:off x="1076325" y="2571750"/>
            <a:ext cx="700087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100000"/>
              </a:lnSpc>
              <a:spcBef>
                <a:spcPct val="0"/>
              </a:spcBef>
              <a:buFontTx/>
              <a:buNone/>
            </a:pPr>
            <a:r>
              <a:rPr lang="es-MX" altLang="es-MX" sz="10000" b="1">
                <a:solidFill>
                  <a:srgbClr val="FFFF00"/>
                </a:solidFill>
                <a:latin typeface="Calibri" panose="020F0502020204030204" pitchFamily="34" charset="0"/>
              </a:rPr>
              <a:t>RESULTADOS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2 Rectángulo">
            <a:extLst>
              <a:ext uri="{FF2B5EF4-FFF2-40B4-BE49-F238E27FC236}">
                <a16:creationId xmlns:a16="http://schemas.microsoft.com/office/drawing/2014/main" id="{14A81C77-F003-4583-9783-60F948059A9E}"/>
              </a:ext>
            </a:extLst>
          </p:cNvPr>
          <p:cNvSpPr>
            <a:spLocks noChangeArrowheads="1"/>
          </p:cNvSpPr>
          <p:nvPr/>
        </p:nvSpPr>
        <p:spPr bwMode="auto">
          <a:xfrm>
            <a:off x="250825" y="549275"/>
            <a:ext cx="8642350" cy="6124575"/>
          </a:xfrm>
          <a:prstGeom prst="rect">
            <a:avLst/>
          </a:prstGeom>
          <a:noFill/>
          <a:ln>
            <a:noFill/>
          </a:ln>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457200" indent="-457200">
              <a:lnSpc>
                <a:spcPct val="150000"/>
              </a:lnSpc>
              <a:buFont typeface="Wingdings" panose="05000000000000000000" pitchFamily="2" charset="2"/>
              <a:buChar char="Ø"/>
              <a:defRPr/>
            </a:pPr>
            <a:r>
              <a:rPr lang="es-MX" sz="3200" dirty="0">
                <a:latin typeface="Arial" panose="020B0604020202020204" pitchFamily="34" charset="0"/>
              </a:rPr>
              <a:t>Se utilizó el procedimiento de análisis factorial para evaluar la validez del constructo nivel de competencia laboral. En el análisis de la matriz de correlaciones, se encontró que las 16 declaraciones tienen un coeficiente de correlación positivo mayor a .3 o muy próximo.</a:t>
            </a:r>
          </a:p>
          <a:p>
            <a:pPr>
              <a:defRPr/>
            </a:pPr>
            <a:br>
              <a:rPr lang="es-ES" altLang="es-MX" sz="2800" dirty="0"/>
            </a:br>
            <a:endParaRPr lang="es-MX" altLang="es-MX"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CuadroTexto">
            <a:extLst>
              <a:ext uri="{FF2B5EF4-FFF2-40B4-BE49-F238E27FC236}">
                <a16:creationId xmlns:a16="http://schemas.microsoft.com/office/drawing/2014/main" id="{C9F0562E-2112-4069-81C6-FEAE92A16AFB}"/>
              </a:ext>
            </a:extLst>
          </p:cNvPr>
          <p:cNvSpPr txBox="1">
            <a:spLocks noChangeArrowheads="1"/>
          </p:cNvSpPr>
          <p:nvPr/>
        </p:nvSpPr>
        <p:spPr bwMode="auto">
          <a:xfrm>
            <a:off x="336550" y="476250"/>
            <a:ext cx="8429625"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100000"/>
              </a:lnSpc>
              <a:spcBef>
                <a:spcPct val="0"/>
              </a:spcBef>
              <a:buFont typeface="Arial" panose="020B0604020202020204" pitchFamily="34" charset="0"/>
              <a:buNone/>
            </a:pPr>
            <a:r>
              <a:rPr lang="es-MX" altLang="es-MX" sz="4000" b="1">
                <a:latin typeface="Calibri" panose="020F0502020204030204" pitchFamily="34" charset="0"/>
              </a:rPr>
              <a:t>VALIDEZ DE CONSTRUCTO</a:t>
            </a:r>
            <a:endParaRPr lang="en-US" altLang="es-MX" sz="4000" b="1">
              <a:latin typeface="Calibri" panose="020F0502020204030204" pitchFamily="34" charset="0"/>
            </a:endParaRPr>
          </a:p>
          <a:p>
            <a:pPr algn="just" eaLnBrk="1" hangingPunct="1">
              <a:lnSpc>
                <a:spcPct val="150000"/>
              </a:lnSpc>
              <a:spcBef>
                <a:spcPct val="0"/>
              </a:spcBef>
              <a:buFontTx/>
              <a:buNone/>
            </a:pPr>
            <a:r>
              <a:rPr lang="es-ES" altLang="es-MX" sz="2800">
                <a:latin typeface="Arial" panose="020B0604020202020204" pitchFamily="34" charset="0"/>
              </a:rPr>
              <a:t>Para determinar la validez de constructo se recurrió al análisis factorial (KMO = .917 Esfericidad de Bartlett significativo&lt; .001). Fue necesario hacer una rotación ortogonal para identificar claramente los factores con las declaraciones correspondientes. La varianza total explicada por los cuatro factores es 65.09%.</a:t>
            </a:r>
          </a:p>
          <a:p>
            <a:pPr algn="just" eaLnBrk="1" hangingPunct="1">
              <a:lnSpc>
                <a:spcPct val="150000"/>
              </a:lnSpc>
              <a:spcBef>
                <a:spcPct val="0"/>
              </a:spcBef>
              <a:buFontTx/>
              <a:buNone/>
            </a:pPr>
            <a:endParaRPr lang="es-ES" altLang="es-MX" sz="2600">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ángulo 1">
            <a:extLst>
              <a:ext uri="{FF2B5EF4-FFF2-40B4-BE49-F238E27FC236}">
                <a16:creationId xmlns:a16="http://schemas.microsoft.com/office/drawing/2014/main" id="{3464247D-963F-48B1-B4B8-D569FCED664B}"/>
              </a:ext>
            </a:extLst>
          </p:cNvPr>
          <p:cNvSpPr>
            <a:spLocks noChangeArrowheads="1"/>
          </p:cNvSpPr>
          <p:nvPr/>
        </p:nvSpPr>
        <p:spPr bwMode="auto">
          <a:xfrm>
            <a:off x="323850" y="3213100"/>
            <a:ext cx="882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s-ES" altLang="en-US" sz="2400" b="1">
                <a:cs typeface="Times New Roman" panose="02020603050405020304" pitchFamily="18" charset="0"/>
              </a:rPr>
              <a:t>1</a:t>
            </a:r>
            <a:r>
              <a:rPr lang="es-ES" altLang="en-US" sz="2400" b="1" baseline="30000">
                <a:cs typeface="Times New Roman" panose="02020603050405020304" pitchFamily="18" charset="0"/>
              </a:rPr>
              <a:t>ero</a:t>
            </a:r>
            <a:r>
              <a:rPr lang="es-ES" altLang="en-US" sz="2400" b="1">
                <a:cs typeface="Times New Roman" panose="02020603050405020304" pitchFamily="18" charset="0"/>
              </a:rPr>
              <a:t> </a:t>
            </a:r>
            <a:r>
              <a:rPr lang="es-MX" altLang="en-US" sz="2400" b="1">
                <a:cs typeface="Times New Roman" panose="02020603050405020304" pitchFamily="18" charset="0"/>
              </a:rPr>
              <a:t>Omar Arodi Flores Laguna - </a:t>
            </a:r>
            <a:r>
              <a:rPr lang="es-MX" altLang="en-US" sz="2400" u="sng">
                <a:cs typeface="Times New Roman" panose="02020603050405020304" pitchFamily="18" charset="0"/>
                <a:hlinkClick r:id="rId2"/>
              </a:rPr>
              <a:t>oflores@um.edu.mx</a:t>
            </a:r>
            <a:r>
              <a:rPr lang="es-MX" altLang="en-US" sz="2400">
                <a:cs typeface="Times New Roman" panose="02020603050405020304" pitchFamily="18" charset="0"/>
              </a:rPr>
              <a:t>  </a:t>
            </a:r>
            <a:endParaRPr lang="es-MX" altLang="en-US" sz="3600">
              <a:latin typeface="Times New Roman" panose="02020603050405020304" pitchFamily="18" charset="0"/>
              <a:cs typeface="Times New Roman" panose="02020603050405020304" pitchFamily="18" charset="0"/>
            </a:endParaRPr>
          </a:p>
          <a:p>
            <a:r>
              <a:rPr lang="es-MX" altLang="en-US" sz="2400">
                <a:cs typeface="Times New Roman" panose="02020603050405020304" pitchFamily="18" charset="0"/>
              </a:rPr>
              <a:t>2</a:t>
            </a:r>
            <a:r>
              <a:rPr lang="es-MX" altLang="en-US" sz="2400" baseline="30000">
                <a:cs typeface="Times New Roman" panose="02020603050405020304" pitchFamily="18" charset="0"/>
              </a:rPr>
              <a:t>ndo</a:t>
            </a:r>
            <a:r>
              <a:rPr lang="es-MX" altLang="en-US" sz="2400">
                <a:cs typeface="Times New Roman" panose="02020603050405020304" pitchFamily="18" charset="0"/>
              </a:rPr>
              <a:t> Karla Saraí Basurto Gutiérrez – </a:t>
            </a:r>
            <a:r>
              <a:rPr lang="es-MX" altLang="en-US" sz="2400" u="sng">
                <a:cs typeface="Times New Roman" panose="02020603050405020304" pitchFamily="18" charset="0"/>
                <a:hlinkClick r:id="rId3"/>
              </a:rPr>
              <a:t>kbasurto@um.edu.mx</a:t>
            </a:r>
            <a:r>
              <a:rPr lang="es-MX" altLang="en-US" sz="2400">
                <a:cs typeface="Times New Roman" panose="02020603050405020304" pitchFamily="18" charset="0"/>
              </a:rPr>
              <a:t> </a:t>
            </a:r>
            <a:endParaRPr lang="es-MX" altLang="en-US" sz="3600">
              <a:latin typeface="Times New Roman" panose="02020603050405020304" pitchFamily="18" charset="0"/>
              <a:cs typeface="Times New Roman" panose="02020603050405020304" pitchFamily="18" charset="0"/>
            </a:endParaRPr>
          </a:p>
          <a:p>
            <a:r>
              <a:rPr lang="es-MX" altLang="en-US" sz="2400">
                <a:cs typeface="Times New Roman" panose="02020603050405020304" pitchFamily="18" charset="0"/>
              </a:rPr>
              <a:t>3</a:t>
            </a:r>
            <a:r>
              <a:rPr lang="es-ES" altLang="en-US" sz="2400" baseline="30000">
                <a:cs typeface="Times New Roman" panose="02020603050405020304" pitchFamily="18" charset="0"/>
              </a:rPr>
              <a:t>ero</a:t>
            </a:r>
            <a:r>
              <a:rPr lang="es-ES" altLang="en-US" sz="2400">
                <a:cs typeface="Times New Roman" panose="02020603050405020304" pitchFamily="18" charset="0"/>
              </a:rPr>
              <a:t> José Antonio Sánchez Valdez – </a:t>
            </a:r>
            <a:r>
              <a:rPr lang="es-ES" altLang="en-US" sz="2400" u="sng">
                <a:cs typeface="Times New Roman" panose="02020603050405020304" pitchFamily="18" charset="0"/>
                <a:hlinkClick r:id="rId4"/>
              </a:rPr>
              <a:t>jose.antonio.sanchez@itnl.edu.mx</a:t>
            </a:r>
            <a:r>
              <a:rPr lang="es-ES" altLang="en-US" sz="2400">
                <a:cs typeface="Times New Roman" panose="02020603050405020304" pitchFamily="18" charset="0"/>
              </a:rPr>
              <a:t> </a:t>
            </a:r>
            <a:endParaRPr lang="es-MX" altLang="en-US" sz="3600">
              <a:latin typeface="Times New Roman" panose="02020603050405020304" pitchFamily="18" charset="0"/>
              <a:cs typeface="Times New Roman" panose="02020603050405020304" pitchFamily="18" charset="0"/>
            </a:endParaRPr>
          </a:p>
        </p:txBody>
      </p:sp>
      <p:sp>
        <p:nvSpPr>
          <p:cNvPr id="22530" name="CuadroTexto 2">
            <a:extLst>
              <a:ext uri="{FF2B5EF4-FFF2-40B4-BE49-F238E27FC236}">
                <a16:creationId xmlns:a16="http://schemas.microsoft.com/office/drawing/2014/main" id="{B65E4D53-67BA-4C41-9472-54B2338A572E}"/>
              </a:ext>
            </a:extLst>
          </p:cNvPr>
          <p:cNvSpPr txBox="1">
            <a:spLocks noChangeArrowheads="1"/>
          </p:cNvSpPr>
          <p:nvPr/>
        </p:nvSpPr>
        <p:spPr bwMode="auto">
          <a:xfrm>
            <a:off x="1042988" y="836613"/>
            <a:ext cx="705802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s-MX" altLang="en-US" sz="8800"/>
              <a:t>AUTORES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a:extLst>
              <a:ext uri="{FF2B5EF4-FFF2-40B4-BE49-F238E27FC236}">
                <a16:creationId xmlns:a16="http://schemas.microsoft.com/office/drawing/2014/main" id="{B79E647E-996A-4D47-BA26-FEF7FE2AC4CC}"/>
              </a:ext>
            </a:extLst>
          </p:cNvPr>
          <p:cNvGraphicFramePr>
            <a:graphicFrameLocks noGrp="1"/>
          </p:cNvGraphicFramePr>
          <p:nvPr/>
        </p:nvGraphicFramePr>
        <p:xfrm>
          <a:off x="841375" y="1498600"/>
          <a:ext cx="7461250" cy="5049838"/>
        </p:xfrm>
        <a:graphic>
          <a:graphicData uri="http://schemas.openxmlformats.org/drawingml/2006/table">
            <a:tbl>
              <a:tblPr/>
              <a:tblGrid>
                <a:gridCol w="1411288">
                  <a:extLst>
                    <a:ext uri="{9D8B030D-6E8A-4147-A177-3AD203B41FA5}">
                      <a16:colId xmlns:a16="http://schemas.microsoft.com/office/drawing/2014/main" val="20000"/>
                    </a:ext>
                  </a:extLst>
                </a:gridCol>
                <a:gridCol w="2014537">
                  <a:extLst>
                    <a:ext uri="{9D8B030D-6E8A-4147-A177-3AD203B41FA5}">
                      <a16:colId xmlns:a16="http://schemas.microsoft.com/office/drawing/2014/main" val="20001"/>
                    </a:ext>
                  </a:extLst>
                </a:gridCol>
                <a:gridCol w="2017713">
                  <a:extLst>
                    <a:ext uri="{9D8B030D-6E8A-4147-A177-3AD203B41FA5}">
                      <a16:colId xmlns:a16="http://schemas.microsoft.com/office/drawing/2014/main" val="20002"/>
                    </a:ext>
                  </a:extLst>
                </a:gridCol>
                <a:gridCol w="2017712">
                  <a:extLst>
                    <a:ext uri="{9D8B030D-6E8A-4147-A177-3AD203B41FA5}">
                      <a16:colId xmlns:a16="http://schemas.microsoft.com/office/drawing/2014/main" val="20003"/>
                    </a:ext>
                  </a:extLst>
                </a:gridCol>
              </a:tblGrid>
              <a:tr h="485775">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ITEMES</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FACTORES</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652463">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CH4</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.822</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.128</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CH5</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.791</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.019</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.206</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CH2</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.719</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.242</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.268</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CH6</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.718</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.189</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.250</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CH1</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.639</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.334</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.189</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CH3</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.585</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.454</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.320</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588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CE7</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.468</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.342</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.445</a:t>
                      </a:r>
                      <a:endParaRPr kumimoji="0" lang="es-MX" altLang="es-MX" sz="28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1011" name="Rectangle 2">
            <a:extLst>
              <a:ext uri="{FF2B5EF4-FFF2-40B4-BE49-F238E27FC236}">
                <a16:creationId xmlns:a16="http://schemas.microsoft.com/office/drawing/2014/main" id="{6A0B00A3-A648-499D-86A1-E9E936566049}"/>
              </a:ext>
            </a:extLst>
          </p:cNvPr>
          <p:cNvSpPr>
            <a:spLocks noChangeArrowheads="1"/>
          </p:cNvSpPr>
          <p:nvPr/>
        </p:nvSpPr>
        <p:spPr bwMode="auto">
          <a:xfrm>
            <a:off x="395288" y="174625"/>
            <a:ext cx="83407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100000"/>
              </a:lnSpc>
              <a:spcBef>
                <a:spcPct val="0"/>
              </a:spcBef>
              <a:buFontTx/>
              <a:buNone/>
            </a:pPr>
            <a:r>
              <a:rPr lang="es-MX" altLang="es-MX" sz="2800" b="1">
                <a:latin typeface="Arial" panose="020B0604020202020204" pitchFamily="34" charset="0"/>
              </a:rPr>
              <a:t>Distribución de las declaraciones después de una Rotación Ortogonal</a:t>
            </a:r>
            <a:endParaRPr lang="en-US" altLang="es-MX" sz="2800" b="1">
              <a:latin typeface="Arial" panose="020B0604020202020204" pitchFamily="34" charset="0"/>
            </a:endParaRPr>
          </a:p>
          <a:p>
            <a:pPr algn="ctr">
              <a:lnSpc>
                <a:spcPct val="100000"/>
              </a:lnSpc>
              <a:spcBef>
                <a:spcPct val="0"/>
              </a:spcBef>
              <a:buFontTx/>
              <a:buNone/>
            </a:pPr>
            <a:endParaRPr lang="en-US" altLang="es-MX">
              <a:latin typeface="Arial" panose="020B0604020202020204" pitchFamily="34"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a:extLst>
              <a:ext uri="{FF2B5EF4-FFF2-40B4-BE49-F238E27FC236}">
                <a16:creationId xmlns:a16="http://schemas.microsoft.com/office/drawing/2014/main" id="{3421CECA-77D5-4400-925D-A8391F3FEEEA}"/>
              </a:ext>
            </a:extLst>
          </p:cNvPr>
          <p:cNvGraphicFramePr>
            <a:graphicFrameLocks noGrp="1"/>
          </p:cNvGraphicFramePr>
          <p:nvPr/>
        </p:nvGraphicFramePr>
        <p:xfrm>
          <a:off x="835025" y="1431925"/>
          <a:ext cx="7461250" cy="4227513"/>
        </p:xfrm>
        <a:graphic>
          <a:graphicData uri="http://schemas.openxmlformats.org/drawingml/2006/table">
            <a:tbl>
              <a:tblPr/>
              <a:tblGrid>
                <a:gridCol w="1411288">
                  <a:extLst>
                    <a:ext uri="{9D8B030D-6E8A-4147-A177-3AD203B41FA5}">
                      <a16:colId xmlns:a16="http://schemas.microsoft.com/office/drawing/2014/main" val="20000"/>
                    </a:ext>
                  </a:extLst>
                </a:gridCol>
                <a:gridCol w="2014537">
                  <a:extLst>
                    <a:ext uri="{9D8B030D-6E8A-4147-A177-3AD203B41FA5}">
                      <a16:colId xmlns:a16="http://schemas.microsoft.com/office/drawing/2014/main" val="20001"/>
                    </a:ext>
                  </a:extLst>
                </a:gridCol>
                <a:gridCol w="2017713">
                  <a:extLst>
                    <a:ext uri="{9D8B030D-6E8A-4147-A177-3AD203B41FA5}">
                      <a16:colId xmlns:a16="http://schemas.microsoft.com/office/drawing/2014/main" val="20002"/>
                    </a:ext>
                  </a:extLst>
                </a:gridCol>
                <a:gridCol w="2017712">
                  <a:extLst>
                    <a:ext uri="{9D8B030D-6E8A-4147-A177-3AD203B41FA5}">
                      <a16:colId xmlns:a16="http://schemas.microsoft.com/office/drawing/2014/main" val="20003"/>
                    </a:ext>
                  </a:extLst>
                </a:gridCol>
              </a:tblGrid>
              <a:tr h="609600">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ITEMES</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FACTORES</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817563">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0088">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CRO15</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.219</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.786</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.270</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0088">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CRO14</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.105</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.775</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.372</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0088">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CRO13</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.231</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.768</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.195</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0088">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CRO16</a:t>
                      </a:r>
                      <a:endParaRPr kumimoji="0" lang="es-MX" altLang="es-MX"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.300</a:t>
                      </a: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.750</a:t>
                      </a:r>
                      <a:endParaRPr kumimoji="0" lang="es-MX" altLang="es-MX" sz="2800" b="0"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.126</a:t>
                      </a:r>
                      <a:endParaRPr kumimoji="0" lang="es-MX" altLang="es-MX"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2020" name="Rectangle 2">
            <a:extLst>
              <a:ext uri="{FF2B5EF4-FFF2-40B4-BE49-F238E27FC236}">
                <a16:creationId xmlns:a16="http://schemas.microsoft.com/office/drawing/2014/main" id="{504F1F52-839E-404E-BB7C-4465AD4F040D}"/>
              </a:ext>
            </a:extLst>
          </p:cNvPr>
          <p:cNvSpPr>
            <a:spLocks noChangeArrowheads="1"/>
          </p:cNvSpPr>
          <p:nvPr/>
        </p:nvSpPr>
        <p:spPr bwMode="auto">
          <a:xfrm>
            <a:off x="395288" y="174625"/>
            <a:ext cx="83407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100000"/>
              </a:lnSpc>
              <a:spcBef>
                <a:spcPct val="0"/>
              </a:spcBef>
              <a:buFontTx/>
              <a:buNone/>
            </a:pPr>
            <a:r>
              <a:rPr lang="es-MX" altLang="es-MX" sz="2800" b="1">
                <a:latin typeface="Arial" panose="020B0604020202020204" pitchFamily="34" charset="0"/>
              </a:rPr>
              <a:t>Distribución de las declaraciones después de una Rotación Ortogonal</a:t>
            </a:r>
            <a:endParaRPr lang="en-US" altLang="es-MX" sz="2800" b="1">
              <a:latin typeface="Arial" panose="020B0604020202020204" pitchFamily="34" charset="0"/>
            </a:endParaRPr>
          </a:p>
          <a:p>
            <a:pPr algn="ctr">
              <a:lnSpc>
                <a:spcPct val="100000"/>
              </a:lnSpc>
              <a:spcBef>
                <a:spcPct val="0"/>
              </a:spcBef>
              <a:buFontTx/>
              <a:buNone/>
            </a:pPr>
            <a:endParaRPr lang="en-US" altLang="es-MX">
              <a:latin typeface="Arial" panose="020B0604020202020204" pitchFamily="34"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a:extLst>
              <a:ext uri="{FF2B5EF4-FFF2-40B4-BE49-F238E27FC236}">
                <a16:creationId xmlns:a16="http://schemas.microsoft.com/office/drawing/2014/main" id="{50C4A039-57F1-4B2B-97C1-1D96483EBA72}"/>
              </a:ext>
            </a:extLst>
          </p:cNvPr>
          <p:cNvGraphicFramePr>
            <a:graphicFrameLocks noGrp="1"/>
          </p:cNvGraphicFramePr>
          <p:nvPr/>
        </p:nvGraphicFramePr>
        <p:xfrm>
          <a:off x="841375" y="1498600"/>
          <a:ext cx="7461250" cy="4737100"/>
        </p:xfrm>
        <a:graphic>
          <a:graphicData uri="http://schemas.openxmlformats.org/drawingml/2006/table">
            <a:tbl>
              <a:tblPr/>
              <a:tblGrid>
                <a:gridCol w="1411288">
                  <a:extLst>
                    <a:ext uri="{9D8B030D-6E8A-4147-A177-3AD203B41FA5}">
                      <a16:colId xmlns:a16="http://schemas.microsoft.com/office/drawing/2014/main" val="20000"/>
                    </a:ext>
                  </a:extLst>
                </a:gridCol>
                <a:gridCol w="2014537">
                  <a:extLst>
                    <a:ext uri="{9D8B030D-6E8A-4147-A177-3AD203B41FA5}">
                      <a16:colId xmlns:a16="http://schemas.microsoft.com/office/drawing/2014/main" val="20001"/>
                    </a:ext>
                  </a:extLst>
                </a:gridCol>
                <a:gridCol w="2017713">
                  <a:extLst>
                    <a:ext uri="{9D8B030D-6E8A-4147-A177-3AD203B41FA5}">
                      <a16:colId xmlns:a16="http://schemas.microsoft.com/office/drawing/2014/main" val="20002"/>
                    </a:ext>
                  </a:extLst>
                </a:gridCol>
                <a:gridCol w="2017712">
                  <a:extLst>
                    <a:ext uri="{9D8B030D-6E8A-4147-A177-3AD203B41FA5}">
                      <a16:colId xmlns:a16="http://schemas.microsoft.com/office/drawing/2014/main" val="20003"/>
                    </a:ext>
                  </a:extLst>
                </a:gridCol>
              </a:tblGrid>
              <a:tr h="585788">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ITEMES</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FACTORES</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785813">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a:t>
                      </a:r>
                      <a:endParaRPr kumimoji="0" lang="en-US" altLang="es-MX"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31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CE10</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.183</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.205</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rPr>
                        <a:t>.767</a:t>
                      </a:r>
                      <a:endParaRPr kumimoji="0" lang="es-MX" altLang="es-MX" sz="2800" b="0" i="0" u="none" strike="noStrike" cap="none" normalizeH="0" baseline="0">
                        <a:ln>
                          <a:noFill/>
                        </a:ln>
                        <a:solidFill>
                          <a:srgbClr val="FFFF00"/>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31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CE9</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.354</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.183</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rPr>
                        <a:t>.710</a:t>
                      </a:r>
                      <a:endParaRPr kumimoji="0" lang="es-MX" altLang="es-MX" sz="2800" b="0" i="0" u="none" strike="noStrike" cap="none" normalizeH="0" baseline="0">
                        <a:ln>
                          <a:noFill/>
                        </a:ln>
                        <a:solidFill>
                          <a:srgbClr val="FFFF00"/>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31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CE11</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.171</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.329</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rPr>
                        <a:t>.686</a:t>
                      </a:r>
                      <a:endParaRPr kumimoji="0" lang="es-MX" altLang="es-MX" sz="2800" b="0" i="0" u="none" strike="noStrike" cap="none" normalizeH="0" baseline="0">
                        <a:ln>
                          <a:noFill/>
                        </a:ln>
                        <a:solidFill>
                          <a:srgbClr val="FFFF00"/>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31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CE8</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.408</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a:ln>
                            <a:noFill/>
                          </a:ln>
                          <a:solidFill>
                            <a:schemeClr val="tx1"/>
                          </a:solidFill>
                          <a:effectLst/>
                          <a:latin typeface="Arial" panose="020B0604020202020204" pitchFamily="34" charset="0"/>
                          <a:cs typeface="Calibri" panose="020F0502020204030204" pitchFamily="34" charset="0"/>
                        </a:rPr>
                        <a:t>.177</a:t>
                      </a:r>
                      <a:endParaRPr kumimoji="0" lang="es-MX" altLang="es-MX" sz="28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a:ln>
                            <a:noFill/>
                          </a:ln>
                          <a:solidFill>
                            <a:srgbClr val="FFFF00"/>
                          </a:solidFill>
                          <a:effectLst/>
                          <a:latin typeface="Arial" panose="020B0604020202020204" pitchFamily="34" charset="0"/>
                          <a:cs typeface="Calibri" panose="020F0502020204030204" pitchFamily="34" charset="0"/>
                        </a:rPr>
                        <a:t>.652</a:t>
                      </a:r>
                      <a:endParaRPr kumimoji="0" lang="es-MX" altLang="es-MX" sz="2800" b="0" i="0" u="none" strike="noStrike" cap="none" normalizeH="0" baseline="0">
                        <a:ln>
                          <a:noFill/>
                        </a:ln>
                        <a:solidFill>
                          <a:srgbClr val="FFFF00"/>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3100">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CE12</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.138</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0" i="0" u="none" strike="noStrike" cap="none" normalizeH="0" baseline="0" dirty="0">
                          <a:ln>
                            <a:noFill/>
                          </a:ln>
                          <a:solidFill>
                            <a:schemeClr val="tx1"/>
                          </a:solidFill>
                          <a:effectLst/>
                          <a:latin typeface="Arial" panose="020B0604020202020204" pitchFamily="34" charset="0"/>
                          <a:cs typeface="Calibri" panose="020F0502020204030204" pitchFamily="34" charset="0"/>
                        </a:rPr>
                        <a:t>.529</a:t>
                      </a:r>
                      <a:endParaRPr kumimoji="0" lang="es-MX" altLang="es-MX" sz="28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8100" defTabSz="685800">
                        <a:lnSpc>
                          <a:spcPct val="90000"/>
                        </a:lnSpc>
                        <a:spcBef>
                          <a:spcPts val="750"/>
                        </a:spcBef>
                        <a:buFont typeface="Arial" panose="020B0604020202020204" pitchFamily="34" charset="0"/>
                        <a:defRPr sz="2000">
                          <a:solidFill>
                            <a:schemeClr val="tx1"/>
                          </a:solidFill>
                          <a:latin typeface="Corbel" panose="020B0503020204020204" pitchFamily="34" charset="0"/>
                        </a:defRPr>
                      </a:lvl1pPr>
                      <a:lvl2pPr marL="742950" indent="-285750" defTabSz="685800">
                        <a:lnSpc>
                          <a:spcPct val="90000"/>
                        </a:lnSpc>
                        <a:spcBef>
                          <a:spcPts val="375"/>
                        </a:spcBef>
                        <a:buFont typeface="Arial" panose="020B0604020202020204" pitchFamily="34" charset="0"/>
                        <a:defRPr>
                          <a:solidFill>
                            <a:schemeClr val="tx1"/>
                          </a:solidFill>
                          <a:latin typeface="Corbel" panose="020B0503020204020204" pitchFamily="34" charset="0"/>
                        </a:defRPr>
                      </a:lvl2pPr>
                      <a:lvl3pPr marL="1143000" indent="-228600" defTabSz="685800">
                        <a:lnSpc>
                          <a:spcPct val="90000"/>
                        </a:lnSpc>
                        <a:spcBef>
                          <a:spcPts val="375"/>
                        </a:spcBef>
                        <a:buFont typeface="Arial" panose="020B0604020202020204" pitchFamily="34" charset="0"/>
                        <a:defRPr sz="1400">
                          <a:solidFill>
                            <a:schemeClr val="tx1"/>
                          </a:solidFill>
                          <a:latin typeface="Corbel" panose="020B0503020204020204" pitchFamily="34" charset="0"/>
                        </a:defRPr>
                      </a:lvl3pPr>
                      <a:lvl4pPr marL="16002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4pPr>
                      <a:lvl5pPr marL="2057400" indent="-228600" defTabSz="685800">
                        <a:lnSpc>
                          <a:spcPct val="90000"/>
                        </a:lnSpc>
                        <a:spcBef>
                          <a:spcPts val="375"/>
                        </a:spcBef>
                        <a:buFont typeface="Arial" panose="020B0604020202020204" pitchFamily="34" charset="0"/>
                        <a:defRPr sz="1200">
                          <a:solidFill>
                            <a:schemeClr val="tx1"/>
                          </a:solidFill>
                          <a:latin typeface="Corbel" panose="020B050302020402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defRPr sz="1200">
                          <a:solidFill>
                            <a:schemeClr val="tx1"/>
                          </a:solidFill>
                          <a:latin typeface="Corbel" panose="020B0503020204020204" pitchFamily="34" charset="0"/>
                        </a:defRPr>
                      </a:lvl9pPr>
                    </a:lstStyle>
                    <a:p>
                      <a:pPr marL="38100" marR="0" lvl="0" indent="0" algn="ctr" defTabSz="685800" rtl="0" eaLnBrk="1" fontAlgn="base" latinLnBrk="0" hangingPunct="1">
                        <a:lnSpc>
                          <a:spcPts val="1600"/>
                        </a:lnSpc>
                        <a:spcBef>
                          <a:spcPct val="0"/>
                        </a:spcBef>
                        <a:spcAft>
                          <a:spcPct val="0"/>
                        </a:spcAft>
                        <a:buClrTx/>
                        <a:buSzTx/>
                        <a:buFontTx/>
                        <a:buNone/>
                        <a:tabLst/>
                      </a:pPr>
                      <a:endParaRPr kumimoji="0" lang="es-MX" altLang="es-MX" sz="2800" b="1" i="0" u="none" strike="noStrike" cap="none" normalizeH="0" baseline="0" dirty="0">
                        <a:ln>
                          <a:noFill/>
                        </a:ln>
                        <a:solidFill>
                          <a:srgbClr val="FFFF00"/>
                        </a:solidFill>
                        <a:effectLst/>
                        <a:latin typeface="Arial" panose="020B0604020202020204" pitchFamily="34" charset="0"/>
                        <a:cs typeface="Calibri" panose="020F0502020204030204" pitchFamily="34" charset="0"/>
                      </a:endParaRPr>
                    </a:p>
                    <a:p>
                      <a:pPr marL="38100" marR="0" lvl="0" indent="0" algn="ctr" defTabSz="685800" rtl="0" eaLnBrk="1" fontAlgn="base" latinLnBrk="0" hangingPunct="1">
                        <a:lnSpc>
                          <a:spcPts val="1600"/>
                        </a:lnSpc>
                        <a:spcBef>
                          <a:spcPct val="0"/>
                        </a:spcBef>
                        <a:spcAft>
                          <a:spcPct val="0"/>
                        </a:spcAft>
                        <a:buClrTx/>
                        <a:buSzTx/>
                        <a:buFontTx/>
                        <a:buNone/>
                        <a:tabLst/>
                      </a:pPr>
                      <a:r>
                        <a:rPr kumimoji="0" lang="es-MX" altLang="es-MX" sz="2800" b="1" i="0" u="none" strike="noStrike" cap="none" normalizeH="0" baseline="0" dirty="0">
                          <a:ln>
                            <a:noFill/>
                          </a:ln>
                          <a:solidFill>
                            <a:srgbClr val="FFFF00"/>
                          </a:solidFill>
                          <a:effectLst/>
                          <a:latin typeface="Arial" panose="020B0604020202020204" pitchFamily="34" charset="0"/>
                          <a:cs typeface="Calibri" panose="020F0502020204030204" pitchFamily="34" charset="0"/>
                        </a:rPr>
                        <a:t>.563</a:t>
                      </a:r>
                      <a:endParaRPr kumimoji="0" lang="es-MX" altLang="es-MX" sz="2800" b="0" i="0" u="none" strike="noStrike" cap="none" normalizeH="0" baseline="0" dirty="0">
                        <a:ln>
                          <a:noFill/>
                        </a:ln>
                        <a:solidFill>
                          <a:srgbClr val="FFFF00"/>
                        </a:solidFill>
                        <a:effectLst/>
                        <a:latin typeface="Arial" panose="020B0604020202020204" pitchFamily="34" charset="0"/>
                        <a:cs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43049" name="Rectangle 2">
            <a:extLst>
              <a:ext uri="{FF2B5EF4-FFF2-40B4-BE49-F238E27FC236}">
                <a16:creationId xmlns:a16="http://schemas.microsoft.com/office/drawing/2014/main" id="{B88C2422-FF0C-4533-9961-7C1DB46CCF1F}"/>
              </a:ext>
            </a:extLst>
          </p:cNvPr>
          <p:cNvSpPr>
            <a:spLocks noChangeArrowheads="1"/>
          </p:cNvSpPr>
          <p:nvPr/>
        </p:nvSpPr>
        <p:spPr bwMode="auto">
          <a:xfrm>
            <a:off x="395288" y="174625"/>
            <a:ext cx="83407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100000"/>
              </a:lnSpc>
              <a:spcBef>
                <a:spcPct val="0"/>
              </a:spcBef>
              <a:buFontTx/>
              <a:buNone/>
            </a:pPr>
            <a:r>
              <a:rPr lang="es-MX" altLang="es-MX" sz="2800" b="1">
                <a:latin typeface="Arial" panose="020B0604020202020204" pitchFamily="34" charset="0"/>
              </a:rPr>
              <a:t>Distribución de las declaraciones después de una Rotación Ortogonal</a:t>
            </a:r>
            <a:endParaRPr lang="en-US" altLang="es-MX" sz="2800" b="1">
              <a:latin typeface="Arial" panose="020B0604020202020204" pitchFamily="34" charset="0"/>
            </a:endParaRPr>
          </a:p>
          <a:p>
            <a:pPr algn="ctr">
              <a:lnSpc>
                <a:spcPct val="100000"/>
              </a:lnSpc>
              <a:spcBef>
                <a:spcPct val="0"/>
              </a:spcBef>
              <a:buFontTx/>
              <a:buNone/>
            </a:pPr>
            <a:endParaRPr lang="en-US" altLang="es-MX">
              <a:latin typeface="Arial" panose="020B0604020202020204" pitchFamily="34"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CuadroTexto">
            <a:extLst>
              <a:ext uri="{FF2B5EF4-FFF2-40B4-BE49-F238E27FC236}">
                <a16:creationId xmlns:a16="http://schemas.microsoft.com/office/drawing/2014/main" id="{10F0F4BD-DDB5-4864-AB28-37CE33FB935E}"/>
              </a:ext>
            </a:extLst>
          </p:cNvPr>
          <p:cNvSpPr txBox="1">
            <a:spLocks noChangeArrowheads="1"/>
          </p:cNvSpPr>
          <p:nvPr/>
        </p:nvSpPr>
        <p:spPr bwMode="auto">
          <a:xfrm>
            <a:off x="323850" y="333375"/>
            <a:ext cx="87122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s-MX" altLang="es-MX"/>
              <a:t> </a:t>
            </a:r>
            <a:r>
              <a:rPr lang="es-MX" altLang="es-MX" sz="3000">
                <a:solidFill>
                  <a:srgbClr val="FFFF00"/>
                </a:solidFill>
                <a:latin typeface="Arial" panose="020B0604020202020204" pitchFamily="34" charset="0"/>
              </a:rPr>
              <a:t>El primer factor </a:t>
            </a:r>
            <a:r>
              <a:rPr lang="es-MX" altLang="es-MX" sz="3000">
                <a:latin typeface="Arial" panose="020B0604020202020204" pitchFamily="34" charset="0"/>
              </a:rPr>
              <a:t>quedó constituido por seis indicadores y se le asignó la dimensión “capital humano”. Los indicadores fueron los siguientes: “es capaz de desarrollar nuevas ideas y conocimiento (</a:t>
            </a:r>
            <a:r>
              <a:rPr lang="es-MX" altLang="es-MX" sz="3000">
                <a:solidFill>
                  <a:srgbClr val="FFFF00"/>
                </a:solidFill>
                <a:latin typeface="Arial" panose="020B0604020202020204" pitchFamily="34" charset="0"/>
              </a:rPr>
              <a:t>CH4</a:t>
            </a:r>
            <a:r>
              <a:rPr lang="es-MX" altLang="es-MX" sz="3000">
                <a:latin typeface="Arial" panose="020B0604020202020204" pitchFamily="34" charset="0"/>
              </a:rPr>
              <a:t>)”, hace frente a las dificultades con eficiencia (</a:t>
            </a:r>
            <a:r>
              <a:rPr lang="es-MX" altLang="es-MX" sz="3000">
                <a:solidFill>
                  <a:srgbClr val="FFFF00"/>
                </a:solidFill>
                <a:latin typeface="Arial" panose="020B0604020202020204" pitchFamily="34" charset="0"/>
              </a:rPr>
              <a:t>CH5</a:t>
            </a:r>
            <a:r>
              <a:rPr lang="es-MX" altLang="es-MX" sz="3000">
                <a:latin typeface="Arial" panose="020B0604020202020204" pitchFamily="34" charset="0"/>
              </a:rPr>
              <a:t>)”, “cuenta con competencias necesarias para el puesto (</a:t>
            </a:r>
            <a:r>
              <a:rPr lang="es-MX" altLang="es-MX" sz="3000">
                <a:solidFill>
                  <a:srgbClr val="FFFF00"/>
                </a:solidFill>
                <a:latin typeface="Arial" panose="020B0604020202020204" pitchFamily="34" charset="0"/>
              </a:rPr>
              <a:t>CH2</a:t>
            </a:r>
            <a:r>
              <a:rPr lang="es-MX" altLang="es-MX" sz="3000">
                <a:latin typeface="Arial" panose="020B0604020202020204" pitchFamily="34" charset="0"/>
              </a:rPr>
              <a:t>)”, “fomenta la confianza y se encuentra comprometido con la empresa (</a:t>
            </a:r>
            <a:r>
              <a:rPr lang="es-MX" altLang="es-MX" sz="3000">
                <a:solidFill>
                  <a:srgbClr val="FFFF00"/>
                </a:solidFill>
                <a:latin typeface="Arial" panose="020B0604020202020204" pitchFamily="34" charset="0"/>
              </a:rPr>
              <a:t>CH6</a:t>
            </a:r>
            <a:r>
              <a:rPr lang="es-MX" altLang="es-MX" sz="3000">
                <a:latin typeface="Arial" panose="020B0604020202020204" pitchFamily="34" charset="0"/>
              </a:rPr>
              <a:t>)”, “aprende continuamente de otros (</a:t>
            </a:r>
            <a:r>
              <a:rPr lang="es-MX" altLang="es-MX" sz="3000">
                <a:solidFill>
                  <a:srgbClr val="FFFF00"/>
                </a:solidFill>
                <a:latin typeface="Arial" panose="020B0604020202020204" pitchFamily="34" charset="0"/>
              </a:rPr>
              <a:t>CH1</a:t>
            </a:r>
            <a:r>
              <a:rPr lang="es-MX" altLang="es-MX" sz="3000">
                <a:latin typeface="Arial" panose="020B0604020202020204" pitchFamily="34" charset="0"/>
              </a:rPr>
              <a:t>)” y “es capaz de participar en los programas de enriquecimiento de puesto y flexibilidad laboral (</a:t>
            </a:r>
            <a:r>
              <a:rPr lang="es-MX" altLang="es-MX" sz="3000">
                <a:solidFill>
                  <a:srgbClr val="FFFF00"/>
                </a:solidFill>
                <a:latin typeface="Arial" panose="020B0604020202020204" pitchFamily="34" charset="0"/>
              </a:rPr>
              <a:t>CH3</a:t>
            </a:r>
            <a:r>
              <a:rPr lang="es-MX" altLang="es-MX" sz="3000">
                <a:latin typeface="Arial" panose="020B0604020202020204" pitchFamily="34" charset="0"/>
              </a:rPr>
              <a:t>)”.</a:t>
            </a:r>
          </a:p>
          <a:p>
            <a:br>
              <a:rPr lang="es-ES" altLang="es-MX" sz="3200"/>
            </a:br>
            <a:endParaRPr lang="es-ES" altLang="es-MX" sz="320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CuadroTexto">
            <a:extLst>
              <a:ext uri="{FF2B5EF4-FFF2-40B4-BE49-F238E27FC236}">
                <a16:creationId xmlns:a16="http://schemas.microsoft.com/office/drawing/2014/main" id="{DBD9334D-9029-4DCA-9A7D-39281EB5C025}"/>
              </a:ext>
            </a:extLst>
          </p:cNvPr>
          <p:cNvSpPr txBox="1">
            <a:spLocks noChangeArrowheads="1"/>
          </p:cNvSpPr>
          <p:nvPr/>
        </p:nvSpPr>
        <p:spPr bwMode="auto">
          <a:xfrm>
            <a:off x="395288" y="260350"/>
            <a:ext cx="8353425"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s-MX" altLang="es-MX" sz="2600">
                <a:latin typeface="Arial" panose="020B0604020202020204" pitchFamily="34" charset="0"/>
              </a:rPr>
              <a:t> </a:t>
            </a:r>
            <a:r>
              <a:rPr lang="es-MX" altLang="es-MX" sz="2600">
                <a:solidFill>
                  <a:srgbClr val="FFFF00"/>
                </a:solidFill>
                <a:latin typeface="Arial" panose="020B0604020202020204" pitchFamily="34" charset="0"/>
              </a:rPr>
              <a:t>El segundo factor </a:t>
            </a:r>
            <a:r>
              <a:rPr lang="es-MX" altLang="es-MX" sz="2600">
                <a:latin typeface="Arial" panose="020B0604020202020204" pitchFamily="34" charset="0"/>
              </a:rPr>
              <a:t>quedó constituido por cinco indicadores y se le asignó la dimensión “capital relacionado a la organización”. Los indicadores fueron los siguientes: “los empleados se apoyan en los proveedores en la solución de necesidades empresariales y estratégicas costos, calidad, tiempos, producción etc. (</a:t>
            </a:r>
            <a:r>
              <a:rPr lang="es-MX" altLang="es-MX" sz="2600">
                <a:solidFill>
                  <a:srgbClr val="FFFF00"/>
                </a:solidFill>
                <a:latin typeface="Arial" panose="020B0604020202020204" pitchFamily="34" charset="0"/>
              </a:rPr>
              <a:t>CRO15</a:t>
            </a:r>
            <a:r>
              <a:rPr lang="es-MX" altLang="es-MX" sz="2600">
                <a:latin typeface="Arial" panose="020B0604020202020204" pitchFamily="34" charset="0"/>
              </a:rPr>
              <a:t>)”, “aprende de las alianzas estratégicas para mejorar sus procesos (</a:t>
            </a:r>
            <a:r>
              <a:rPr lang="es-MX" altLang="es-MX" sz="2600">
                <a:solidFill>
                  <a:srgbClr val="FFFF00"/>
                </a:solidFill>
                <a:latin typeface="Arial" panose="020B0604020202020204" pitchFamily="34" charset="0"/>
              </a:rPr>
              <a:t>CRO14</a:t>
            </a:r>
            <a:r>
              <a:rPr lang="es-MX" altLang="es-MX" sz="2600">
                <a:latin typeface="Arial" panose="020B0604020202020204" pitchFamily="34" charset="0"/>
              </a:rPr>
              <a:t>)”, “los empleados cuentan con buenas relaciones a través de redes de trabajo con clientes, proveedores, socios y amigos para el desarrollo de soluciones (</a:t>
            </a:r>
            <a:r>
              <a:rPr lang="es-MX" altLang="es-MX" sz="2600">
                <a:solidFill>
                  <a:srgbClr val="FFFF00"/>
                </a:solidFill>
                <a:latin typeface="Arial" panose="020B0604020202020204" pitchFamily="34" charset="0"/>
              </a:rPr>
              <a:t>CRO13</a:t>
            </a:r>
            <a:r>
              <a:rPr lang="es-MX" altLang="es-MX" sz="2600">
                <a:latin typeface="Arial" panose="020B0604020202020204" pitchFamily="34" charset="0"/>
              </a:rPr>
              <a:t>)”, “el personal se ocupa de gestionar relaciones a largo plazo con los clientes (</a:t>
            </a:r>
            <a:r>
              <a:rPr lang="es-MX" altLang="es-MX" sz="2600">
                <a:solidFill>
                  <a:srgbClr val="FFFF00"/>
                </a:solidFill>
                <a:latin typeface="Arial" panose="020B0604020202020204" pitchFamily="34" charset="0"/>
              </a:rPr>
              <a:t>CRO16</a:t>
            </a:r>
            <a:r>
              <a:rPr lang="es-MX" altLang="es-MX" sz="2600">
                <a:latin typeface="Arial" panose="020B0604020202020204" pitchFamily="34" charset="0"/>
              </a:rPr>
              <a:t>)”, y “evalúa de manera formal las razones de éxito o fracaso de la colaboración con las alianzas estratégicas (</a:t>
            </a:r>
            <a:r>
              <a:rPr lang="es-MX" altLang="es-MX" sz="2600">
                <a:solidFill>
                  <a:srgbClr val="FFFF00"/>
                </a:solidFill>
                <a:latin typeface="Arial" panose="020B0604020202020204" pitchFamily="34" charset="0"/>
              </a:rPr>
              <a:t>CRO12</a:t>
            </a:r>
            <a:r>
              <a:rPr lang="es-MX" altLang="es-MX" sz="2600">
                <a:latin typeface="Arial" panose="020B0604020202020204" pitchFamily="34"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CuadroTexto">
            <a:extLst>
              <a:ext uri="{FF2B5EF4-FFF2-40B4-BE49-F238E27FC236}">
                <a16:creationId xmlns:a16="http://schemas.microsoft.com/office/drawing/2014/main" id="{40AB328E-3E76-4F22-83D6-ACF9B92C4B78}"/>
              </a:ext>
            </a:extLst>
          </p:cNvPr>
          <p:cNvSpPr txBox="1">
            <a:spLocks noChangeArrowheads="1"/>
          </p:cNvSpPr>
          <p:nvPr/>
        </p:nvSpPr>
        <p:spPr bwMode="auto">
          <a:xfrm>
            <a:off x="395288" y="188913"/>
            <a:ext cx="8353425" cy="695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s-MX" altLang="es-MX" sz="2600">
                <a:latin typeface="Arial" panose="020B0604020202020204" pitchFamily="34" charset="0"/>
              </a:rPr>
              <a:t> </a:t>
            </a:r>
            <a:r>
              <a:rPr lang="es-MX" altLang="es-MX" sz="2800">
                <a:solidFill>
                  <a:srgbClr val="FFFF00"/>
                </a:solidFill>
                <a:latin typeface="Arial" panose="020B0604020202020204" pitchFamily="34" charset="0"/>
              </a:rPr>
              <a:t>El tercer factor </a:t>
            </a:r>
            <a:r>
              <a:rPr lang="es-MX" altLang="es-MX" sz="2800">
                <a:latin typeface="Arial" panose="020B0604020202020204" pitchFamily="34" charset="0"/>
              </a:rPr>
              <a:t>quedó constituido por cinco indicadores y se le asignó la dimensión “capital estructural”. Los indicadores fueron los siguientes: “tienen procedimientos documentados que ayudan a ejecutar acciones de rutina. (</a:t>
            </a:r>
            <a:r>
              <a:rPr lang="es-MX" altLang="es-MX" sz="2800">
                <a:solidFill>
                  <a:srgbClr val="FFFF00"/>
                </a:solidFill>
                <a:latin typeface="Arial" panose="020B0604020202020204" pitchFamily="34" charset="0"/>
              </a:rPr>
              <a:t>CE10</a:t>
            </a:r>
            <a:r>
              <a:rPr lang="es-MX" altLang="es-MX" sz="2800">
                <a:latin typeface="Arial" panose="020B0604020202020204" pitchFamily="34" charset="0"/>
              </a:rPr>
              <a:t>)”, “almacenan el conocimiento y experiencias de los empleados en manuales, sistemas y procesos (</a:t>
            </a:r>
            <a:r>
              <a:rPr lang="es-MX" altLang="es-MX" sz="2800">
                <a:solidFill>
                  <a:srgbClr val="FFFF00"/>
                </a:solidFill>
                <a:latin typeface="Arial" panose="020B0604020202020204" pitchFamily="34" charset="0"/>
              </a:rPr>
              <a:t>CE9</a:t>
            </a:r>
            <a:r>
              <a:rPr lang="es-MX" altLang="es-MX" sz="2800">
                <a:latin typeface="Arial" panose="020B0604020202020204" pitchFamily="34" charset="0"/>
              </a:rPr>
              <a:t>)”, “cuentan con la infraestructura para que los empleados accedan a información relevante (</a:t>
            </a:r>
            <a:r>
              <a:rPr lang="es-MX" altLang="es-MX" sz="2800">
                <a:solidFill>
                  <a:srgbClr val="FFFF00"/>
                </a:solidFill>
                <a:latin typeface="Arial" panose="020B0604020202020204" pitchFamily="34" charset="0"/>
              </a:rPr>
              <a:t>CE11</a:t>
            </a:r>
            <a:r>
              <a:rPr lang="es-MX" altLang="es-MX" sz="2800">
                <a:latin typeface="Arial" panose="020B0604020202020204" pitchFamily="34" charset="0"/>
              </a:rPr>
              <a:t>)”, “tienen procesos de reclutamiento y selección para contratar a los mejores candidatos (</a:t>
            </a:r>
            <a:r>
              <a:rPr lang="es-MX" altLang="es-MX" sz="2800">
                <a:solidFill>
                  <a:srgbClr val="FFFF00"/>
                </a:solidFill>
                <a:latin typeface="Arial" panose="020B0604020202020204" pitchFamily="34" charset="0"/>
              </a:rPr>
              <a:t>CE8</a:t>
            </a:r>
            <a:r>
              <a:rPr lang="es-MX" altLang="es-MX" sz="2800">
                <a:latin typeface="Arial" panose="020B0604020202020204" pitchFamily="34" charset="0"/>
              </a:rPr>
              <a:t>)”, y “se cuenta con programas de entrenamiento para desarrollar y actualizar las competencias de los empleados constantemente (</a:t>
            </a:r>
            <a:r>
              <a:rPr lang="es-MX" altLang="es-MX" sz="2800">
                <a:solidFill>
                  <a:srgbClr val="FFFF00"/>
                </a:solidFill>
                <a:latin typeface="Arial" panose="020B0604020202020204" pitchFamily="34" charset="0"/>
              </a:rPr>
              <a:t>CE7</a:t>
            </a:r>
            <a:r>
              <a:rPr lang="es-MX" altLang="es-MX" sz="2800">
                <a:latin typeface="Arial" panose="020B0604020202020204" pitchFamily="34" charset="0"/>
              </a:rPr>
              <a:t>)”.</a:t>
            </a:r>
          </a:p>
          <a:p>
            <a:pPr>
              <a:buFont typeface="Wingdings" panose="05000000000000000000" pitchFamily="2" charset="2"/>
              <a:buChar char="Ø"/>
            </a:pPr>
            <a:endParaRPr lang="es-MX" altLang="es-MX" sz="2600">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CuadroTexto">
            <a:extLst>
              <a:ext uri="{FF2B5EF4-FFF2-40B4-BE49-F238E27FC236}">
                <a16:creationId xmlns:a16="http://schemas.microsoft.com/office/drawing/2014/main" id="{C1AF205D-B520-48FD-B36D-36BF59942FA1}"/>
              </a:ext>
            </a:extLst>
          </p:cNvPr>
          <p:cNvSpPr txBox="1">
            <a:spLocks noChangeArrowheads="1"/>
          </p:cNvSpPr>
          <p:nvPr/>
        </p:nvSpPr>
        <p:spPr bwMode="auto">
          <a:xfrm>
            <a:off x="395288" y="476250"/>
            <a:ext cx="835342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s-MX" altLang="es-MX" sz="3200">
                <a:latin typeface="Arial" panose="020B0604020202020204" pitchFamily="34" charset="0"/>
              </a:rPr>
              <a:t> Los ítems </a:t>
            </a:r>
            <a:r>
              <a:rPr lang="es-MX" altLang="es-MX" sz="3200">
                <a:solidFill>
                  <a:srgbClr val="FFFF00"/>
                </a:solidFill>
                <a:latin typeface="Arial" panose="020B0604020202020204" pitchFamily="34" charset="0"/>
              </a:rPr>
              <a:t>CE7</a:t>
            </a:r>
            <a:r>
              <a:rPr lang="es-MX" altLang="es-MX" sz="3200">
                <a:latin typeface="Arial" panose="020B0604020202020204" pitchFamily="34" charset="0"/>
              </a:rPr>
              <a:t> y </a:t>
            </a:r>
            <a:r>
              <a:rPr lang="es-MX" altLang="es-MX" sz="3200">
                <a:solidFill>
                  <a:srgbClr val="FFFF00"/>
                </a:solidFill>
                <a:latin typeface="Arial" panose="020B0604020202020204" pitchFamily="34" charset="0"/>
              </a:rPr>
              <a:t>CRO12</a:t>
            </a:r>
            <a:r>
              <a:rPr lang="es-MX" altLang="es-MX" sz="3200">
                <a:latin typeface="Arial" panose="020B0604020202020204" pitchFamily="34" charset="0"/>
              </a:rPr>
              <a:t> se decidió dejarlos en su dimensión original puesto que tienen una carga importante también en el factor que estaban inicialmente</a:t>
            </a:r>
          </a:p>
          <a:p>
            <a:endParaRPr lang="es-MX" altLang="es-MX" sz="260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a:extLst>
              <a:ext uri="{FF2B5EF4-FFF2-40B4-BE49-F238E27FC236}">
                <a16:creationId xmlns:a16="http://schemas.microsoft.com/office/drawing/2014/main" id="{A09038EC-7BC7-44D9-94D3-D5EB150EF84F}"/>
              </a:ext>
            </a:extLst>
          </p:cNvPr>
          <p:cNvSpPr>
            <a:spLocks noChangeArrowheads="1"/>
          </p:cNvSpPr>
          <p:nvPr/>
        </p:nvSpPr>
        <p:spPr bwMode="auto">
          <a:xfrm>
            <a:off x="0" y="501650"/>
            <a:ext cx="91440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eaLnBrk="1" hangingPunct="1">
              <a:lnSpc>
                <a:spcPct val="100000"/>
              </a:lnSpc>
              <a:spcBef>
                <a:spcPct val="0"/>
              </a:spcBef>
              <a:buFont typeface="Arial" panose="020B0604020202020204" pitchFamily="34" charset="0"/>
              <a:buNone/>
            </a:pPr>
            <a:r>
              <a:rPr lang="es-ES" altLang="es-MX" sz="3200" b="1">
                <a:latin typeface="Calibri" panose="020F0502020204030204" pitchFamily="34" charset="0"/>
              </a:rPr>
              <a:t>Valores de consistencia interna (alpha de Cronbach) </a:t>
            </a:r>
          </a:p>
          <a:p>
            <a:pPr algn="ctr" eaLnBrk="1" hangingPunct="1">
              <a:lnSpc>
                <a:spcPct val="100000"/>
              </a:lnSpc>
              <a:spcBef>
                <a:spcPct val="0"/>
              </a:spcBef>
              <a:buFont typeface="Arial" panose="020B0604020202020204" pitchFamily="34" charset="0"/>
              <a:buNone/>
            </a:pPr>
            <a:r>
              <a:rPr lang="es-ES" altLang="es-MX" sz="3200" b="1">
                <a:latin typeface="Calibri" panose="020F0502020204030204" pitchFamily="34" charset="0"/>
              </a:rPr>
              <a:t>para determinar la confiabilidad</a:t>
            </a:r>
            <a:endParaRPr lang="en-US" altLang="es-MX" sz="3200" b="1">
              <a:latin typeface="Calibri" panose="020F0502020204030204" pitchFamily="34" charset="0"/>
            </a:endParaRPr>
          </a:p>
          <a:p>
            <a:pPr>
              <a:lnSpc>
                <a:spcPct val="100000"/>
              </a:lnSpc>
              <a:spcBef>
                <a:spcPct val="0"/>
              </a:spcBef>
              <a:buFontTx/>
              <a:buNone/>
            </a:pPr>
            <a:endParaRPr lang="en-US" altLang="es-MX" sz="1800">
              <a:latin typeface="Arial" panose="020B0604020202020204" pitchFamily="34" charset="0"/>
              <a:cs typeface="Times New Roman" panose="02020603050405020304" pitchFamily="18" charset="0"/>
            </a:endParaRPr>
          </a:p>
        </p:txBody>
      </p:sp>
      <p:graphicFrame>
        <p:nvGraphicFramePr>
          <p:cNvPr id="2" name="1 Tabla">
            <a:extLst>
              <a:ext uri="{FF2B5EF4-FFF2-40B4-BE49-F238E27FC236}">
                <a16:creationId xmlns:a16="http://schemas.microsoft.com/office/drawing/2014/main" id="{8DF014F8-564C-4CF6-AF63-148925AF1548}"/>
              </a:ext>
            </a:extLst>
          </p:cNvPr>
          <p:cNvGraphicFramePr>
            <a:graphicFrameLocks noGrp="1"/>
          </p:cNvGraphicFramePr>
          <p:nvPr/>
        </p:nvGraphicFramePr>
        <p:xfrm>
          <a:off x="395288" y="1758950"/>
          <a:ext cx="8316912" cy="4191000"/>
        </p:xfrm>
        <a:graphic>
          <a:graphicData uri="http://schemas.openxmlformats.org/drawingml/2006/table">
            <a:tbl>
              <a:tblPr>
                <a:tableStyleId>{D7AC3CCA-C797-4891-BE02-D94E43425B78}</a:tableStyleId>
              </a:tblPr>
              <a:tblGrid>
                <a:gridCol w="6675927">
                  <a:extLst>
                    <a:ext uri="{9D8B030D-6E8A-4147-A177-3AD203B41FA5}">
                      <a16:colId xmlns:a16="http://schemas.microsoft.com/office/drawing/2014/main" val="20000"/>
                    </a:ext>
                  </a:extLst>
                </a:gridCol>
                <a:gridCol w="1640985">
                  <a:extLst>
                    <a:ext uri="{9D8B030D-6E8A-4147-A177-3AD203B41FA5}">
                      <a16:colId xmlns:a16="http://schemas.microsoft.com/office/drawing/2014/main" val="20001"/>
                    </a:ext>
                  </a:extLst>
                </a:gridCol>
              </a:tblGrid>
              <a:tr h="819827">
                <a:tc>
                  <a:txBody>
                    <a:bodyPr/>
                    <a:lstStyle/>
                    <a:p>
                      <a:pPr algn="ctr">
                        <a:lnSpc>
                          <a:spcPct val="115000"/>
                        </a:lnSpc>
                        <a:spcAft>
                          <a:spcPts val="0"/>
                        </a:spcAft>
                      </a:pPr>
                      <a:r>
                        <a:rPr lang="es-MX" sz="3200" dirty="0">
                          <a:solidFill>
                            <a:srgbClr val="002060"/>
                          </a:solidFill>
                          <a:effectLst>
                            <a:outerShdw blurRad="38100" dist="38100" dir="2700000" algn="tl">
                              <a:srgbClr val="000000">
                                <a:alpha val="43137"/>
                              </a:srgbClr>
                            </a:outerShdw>
                          </a:effectLst>
                        </a:rPr>
                        <a:t>Escala</a:t>
                      </a:r>
                      <a:endParaRPr lang="es-MX" sz="3200" dirty="0">
                        <a:solidFill>
                          <a:srgbClr val="002060"/>
                        </a:solidFill>
                        <a:effectLst>
                          <a:outerShdw blurRad="38100" dist="38100" dir="2700000" algn="tl">
                            <a:srgbClr val="000000">
                              <a:alpha val="43137"/>
                            </a:srgbClr>
                          </a:outerShdw>
                        </a:effectLst>
                        <a:latin typeface="Arial" panose="020B0604020202020204" pitchFamily="34" charset="0"/>
                        <a:ea typeface="Calibri"/>
                        <a:cs typeface="Arial" panose="020B0604020202020204" pitchFamily="34" charset="0"/>
                      </a:endParaRPr>
                    </a:p>
                  </a:txBody>
                  <a:tcPr marL="44445" marR="44445" marT="0" marB="0"/>
                </a:tc>
                <a:tc>
                  <a:txBody>
                    <a:bodyPr/>
                    <a:lstStyle/>
                    <a:p>
                      <a:pPr algn="ctr">
                        <a:lnSpc>
                          <a:spcPct val="115000"/>
                        </a:lnSpc>
                        <a:spcAft>
                          <a:spcPts val="0"/>
                        </a:spcAft>
                      </a:pPr>
                      <a:r>
                        <a:rPr lang="es-MX" sz="3200" dirty="0" err="1">
                          <a:solidFill>
                            <a:srgbClr val="002060"/>
                          </a:solidFill>
                          <a:effectLst>
                            <a:outerShdw blurRad="38100" dist="38100" dir="2700000" algn="tl">
                              <a:srgbClr val="000000">
                                <a:alpha val="43137"/>
                              </a:srgbClr>
                            </a:outerShdw>
                          </a:effectLst>
                        </a:rPr>
                        <a:t>Alpha</a:t>
                      </a:r>
                      <a:endParaRPr lang="es-MX" sz="3200" dirty="0">
                        <a:solidFill>
                          <a:srgbClr val="002060"/>
                        </a:solidFill>
                        <a:effectLst>
                          <a:outerShdw blurRad="38100" dist="38100" dir="2700000" algn="tl">
                            <a:srgbClr val="000000">
                              <a:alpha val="43137"/>
                            </a:srgbClr>
                          </a:outerShdw>
                        </a:effectLst>
                        <a:latin typeface="Arial" panose="020B0604020202020204" pitchFamily="34" charset="0"/>
                        <a:ea typeface="Calibri"/>
                        <a:cs typeface="Arial" panose="020B0604020202020204" pitchFamily="34" charset="0"/>
                      </a:endParaRPr>
                    </a:p>
                  </a:txBody>
                  <a:tcPr marL="44445" marR="44445" marT="0" marB="0"/>
                </a:tc>
                <a:extLst>
                  <a:ext uri="{0D108BD9-81ED-4DB2-BD59-A6C34878D82A}">
                    <a16:rowId xmlns:a16="http://schemas.microsoft.com/office/drawing/2014/main" val="10000"/>
                  </a:ext>
                </a:extLst>
              </a:tr>
              <a:tr h="844846">
                <a:tc>
                  <a:txBody>
                    <a:bodyPr/>
                    <a:lstStyle/>
                    <a:p>
                      <a:pPr>
                        <a:lnSpc>
                          <a:spcPct val="107000"/>
                        </a:lnSpc>
                        <a:spcAft>
                          <a:spcPts val="0"/>
                        </a:spcAft>
                      </a:pPr>
                      <a:r>
                        <a:rPr lang="es-MX" sz="3200" dirty="0">
                          <a:effectLst/>
                          <a:latin typeface="Calibri" panose="020F0502020204030204" pitchFamily="34" charset="0"/>
                          <a:ea typeface="Times New Roman" panose="02020603050405020304" pitchFamily="18" charset="0"/>
                          <a:cs typeface="Times New Roman" panose="02020603050405020304" pitchFamily="18" charset="0"/>
                        </a:rPr>
                        <a:t>Completa</a:t>
                      </a:r>
                      <a:endParaRPr lang="es-MX"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07000"/>
                        </a:lnSpc>
                        <a:spcAft>
                          <a:spcPts val="0"/>
                        </a:spcAft>
                      </a:pPr>
                      <a:r>
                        <a:rPr lang="es-MX" sz="3200">
                          <a:effectLst/>
                          <a:latin typeface="Calibri" panose="020F0502020204030204" pitchFamily="34" charset="0"/>
                          <a:ea typeface="Times New Roman" panose="02020603050405020304" pitchFamily="18" charset="0"/>
                          <a:cs typeface="Times New Roman" panose="02020603050405020304" pitchFamily="18" charset="0"/>
                        </a:rPr>
                        <a:t>.929</a:t>
                      </a:r>
                      <a:endParaRPr lang="es-MX"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001"/>
                  </a:ext>
                </a:extLst>
              </a:tr>
              <a:tr h="825170">
                <a:tc>
                  <a:txBody>
                    <a:bodyPr/>
                    <a:lstStyle/>
                    <a:p>
                      <a:pPr>
                        <a:lnSpc>
                          <a:spcPct val="107000"/>
                        </a:lnSpc>
                        <a:spcAft>
                          <a:spcPts val="0"/>
                        </a:spcAft>
                      </a:pPr>
                      <a:r>
                        <a:rPr lang="es-MX" sz="3200" dirty="0">
                          <a:effectLst/>
                          <a:latin typeface="Calibri" panose="020F0502020204030204" pitchFamily="34" charset="0"/>
                          <a:ea typeface="Times New Roman" panose="02020603050405020304" pitchFamily="18" charset="0"/>
                          <a:cs typeface="Times New Roman" panose="02020603050405020304" pitchFamily="18" charset="0"/>
                        </a:rPr>
                        <a:t>Capital Humano</a:t>
                      </a:r>
                      <a:endParaRPr lang="es-MX"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07000"/>
                        </a:lnSpc>
                        <a:spcAft>
                          <a:spcPts val="0"/>
                        </a:spcAft>
                      </a:pPr>
                      <a:r>
                        <a:rPr lang="es-MX" sz="3200">
                          <a:effectLst/>
                          <a:latin typeface="Calibri" panose="020F0502020204030204" pitchFamily="34" charset="0"/>
                          <a:ea typeface="Times New Roman" panose="02020603050405020304" pitchFamily="18" charset="0"/>
                          <a:cs typeface="Times New Roman" panose="02020603050405020304" pitchFamily="18" charset="0"/>
                        </a:rPr>
                        <a:t>.878</a:t>
                      </a:r>
                      <a:endParaRPr lang="es-MX"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002"/>
                  </a:ext>
                </a:extLst>
              </a:tr>
              <a:tr h="825170">
                <a:tc>
                  <a:txBody>
                    <a:bodyPr/>
                    <a:lstStyle/>
                    <a:p>
                      <a:pPr>
                        <a:lnSpc>
                          <a:spcPct val="107000"/>
                        </a:lnSpc>
                        <a:spcAft>
                          <a:spcPts val="0"/>
                        </a:spcAft>
                      </a:pPr>
                      <a:r>
                        <a:rPr lang="es-MX" sz="3200" dirty="0">
                          <a:effectLst/>
                          <a:latin typeface="Calibri" panose="020F0502020204030204" pitchFamily="34" charset="0"/>
                          <a:ea typeface="Times New Roman" panose="02020603050405020304" pitchFamily="18" charset="0"/>
                          <a:cs typeface="Times New Roman" panose="02020603050405020304" pitchFamily="18" charset="0"/>
                        </a:rPr>
                        <a:t>Capital estructural</a:t>
                      </a:r>
                      <a:endParaRPr lang="es-MX"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07000"/>
                        </a:lnSpc>
                        <a:spcAft>
                          <a:spcPts val="0"/>
                        </a:spcAft>
                      </a:pPr>
                      <a:r>
                        <a:rPr lang="es-MX" sz="3200">
                          <a:effectLst/>
                          <a:latin typeface="Calibri" panose="020F0502020204030204" pitchFamily="34" charset="0"/>
                          <a:ea typeface="Times New Roman" panose="02020603050405020304" pitchFamily="18" charset="0"/>
                          <a:cs typeface="Times New Roman" panose="02020603050405020304" pitchFamily="18" charset="0"/>
                        </a:rPr>
                        <a:t>.836</a:t>
                      </a:r>
                      <a:endParaRPr lang="es-MX"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003"/>
                  </a:ext>
                </a:extLst>
              </a:tr>
              <a:tr h="875987">
                <a:tc>
                  <a:txBody>
                    <a:bodyPr/>
                    <a:lstStyle/>
                    <a:p>
                      <a:pPr>
                        <a:lnSpc>
                          <a:spcPct val="107000"/>
                        </a:lnSpc>
                        <a:spcAft>
                          <a:spcPts val="0"/>
                        </a:spcAft>
                      </a:pPr>
                      <a:r>
                        <a:rPr lang="es-MX" sz="3200" dirty="0">
                          <a:effectLst/>
                          <a:latin typeface="Calibri" panose="020F0502020204030204" pitchFamily="34" charset="0"/>
                          <a:ea typeface="Times New Roman" panose="02020603050405020304" pitchFamily="18" charset="0"/>
                          <a:cs typeface="Times New Roman" panose="02020603050405020304" pitchFamily="18" charset="0"/>
                        </a:rPr>
                        <a:t>Capital relacionado a la organización</a:t>
                      </a:r>
                      <a:endParaRPr lang="es-MX"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07000"/>
                        </a:lnSpc>
                        <a:spcAft>
                          <a:spcPts val="0"/>
                        </a:spcAft>
                      </a:pPr>
                      <a:r>
                        <a:rPr lang="es-MX" sz="3200" dirty="0">
                          <a:effectLst/>
                          <a:latin typeface="Calibri" panose="020F0502020204030204" pitchFamily="34" charset="0"/>
                          <a:ea typeface="Times New Roman" panose="02020603050405020304" pitchFamily="18" charset="0"/>
                          <a:cs typeface="Times New Roman" panose="02020603050405020304" pitchFamily="18" charset="0"/>
                        </a:rPr>
                        <a:t>.872</a:t>
                      </a:r>
                      <a:endParaRPr lang="es-MX"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a:extLst>
              <a:ext uri="{FF2B5EF4-FFF2-40B4-BE49-F238E27FC236}">
                <a16:creationId xmlns:a16="http://schemas.microsoft.com/office/drawing/2014/main" id="{68C4D9A0-D7F2-4C34-A9DB-F61155AD338F}"/>
              </a:ext>
            </a:extLst>
          </p:cNvPr>
          <p:cNvSpPr>
            <a:spLocks noChangeArrowheads="1"/>
          </p:cNvSpPr>
          <p:nvPr/>
        </p:nvSpPr>
        <p:spPr bwMode="auto">
          <a:xfrm>
            <a:off x="0" y="269875"/>
            <a:ext cx="91440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lnSpc>
                <a:spcPct val="90000"/>
              </a:lnSpc>
              <a:spcBef>
                <a:spcPts val="750"/>
              </a:spcBef>
              <a:buFont typeface="Arial" panose="020B0604020202020204" pitchFamily="34" charset="0"/>
              <a:buChar char="•"/>
              <a:defRPr sz="2400">
                <a:solidFill>
                  <a:schemeClr val="tx1"/>
                </a:solidFill>
                <a:latin typeface="Corbel" panose="020B0503020204020204" pitchFamily="34" charset="0"/>
              </a:defRPr>
            </a:lvl1pPr>
            <a:lvl2pPr marL="742950" indent="-285750">
              <a:lnSpc>
                <a:spcPct val="90000"/>
              </a:lnSpc>
              <a:spcBef>
                <a:spcPts val="375"/>
              </a:spcBef>
              <a:buFont typeface="Arial" panose="020B0604020202020204" pitchFamily="34" charset="0"/>
              <a:buChar char="•"/>
              <a:defRPr sz="2000">
                <a:solidFill>
                  <a:schemeClr val="tx1"/>
                </a:solidFill>
                <a:latin typeface="Corbel" panose="020B0503020204020204" pitchFamily="34" charset="0"/>
              </a:defRPr>
            </a:lvl2pPr>
            <a:lvl3pPr marL="1143000" indent="-228600">
              <a:lnSpc>
                <a:spcPct val="90000"/>
              </a:lnSpc>
              <a:spcBef>
                <a:spcPts val="375"/>
              </a:spcBef>
              <a:buFont typeface="Arial" panose="020B0604020202020204" pitchFamily="34" charset="0"/>
              <a:buChar char="•"/>
              <a:defRPr sz="1600">
                <a:solidFill>
                  <a:schemeClr val="tx1"/>
                </a:solidFill>
                <a:latin typeface="Corbel" panose="020B0503020204020204" pitchFamily="34" charset="0"/>
              </a:defRPr>
            </a:lvl3pPr>
            <a:lvl4pPr marL="16002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4pPr>
            <a:lvl5pPr marL="2057400" indent="-228600">
              <a:lnSpc>
                <a:spcPct val="90000"/>
              </a:lnSpc>
              <a:spcBef>
                <a:spcPts val="375"/>
              </a:spcBef>
              <a:buFont typeface="Arial" panose="020B0604020202020204" pitchFamily="34" charset="0"/>
              <a:buChar char="•"/>
              <a:defRPr sz="1400">
                <a:solidFill>
                  <a:schemeClr val="tx1"/>
                </a:solidFill>
                <a:latin typeface="Corbel" panose="020B050302020402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400">
                <a:solidFill>
                  <a:schemeClr val="tx1"/>
                </a:solidFill>
                <a:latin typeface="Corbel" panose="020B0503020204020204" pitchFamily="34" charset="0"/>
              </a:defRPr>
            </a:lvl9pPr>
          </a:lstStyle>
          <a:p>
            <a:pPr algn="ctr">
              <a:lnSpc>
                <a:spcPct val="100000"/>
              </a:lnSpc>
              <a:spcBef>
                <a:spcPct val="20000"/>
              </a:spcBef>
              <a:buFont typeface="Arial" panose="020B0604020202020204" pitchFamily="34" charset="0"/>
              <a:buNone/>
            </a:pPr>
            <a:r>
              <a:rPr lang="es-ES" altLang="es-MX" sz="3200" b="1">
                <a:latin typeface="Arial" panose="020B0604020202020204" pitchFamily="34" charset="0"/>
              </a:rPr>
              <a:t>Validez de constructo con ecuaciones</a:t>
            </a:r>
            <a:endParaRPr lang="es-MX" altLang="es-MX" sz="3200">
              <a:latin typeface="Arial" panose="020B0604020202020204" pitchFamily="34" charset="0"/>
            </a:endParaRPr>
          </a:p>
          <a:p>
            <a:pPr algn="ctr">
              <a:lnSpc>
                <a:spcPct val="100000"/>
              </a:lnSpc>
              <a:spcBef>
                <a:spcPct val="20000"/>
              </a:spcBef>
              <a:buFont typeface="Arial" panose="020B0604020202020204" pitchFamily="34" charset="0"/>
              <a:buNone/>
            </a:pPr>
            <a:r>
              <a:rPr lang="es-ES" altLang="es-MX" sz="3200" b="1">
                <a:latin typeface="Arial" panose="020B0604020202020204" pitchFamily="34" charset="0"/>
              </a:rPr>
              <a:t>estructurales</a:t>
            </a:r>
            <a:endParaRPr lang="es-MX" altLang="es-MX" sz="3200">
              <a:latin typeface="Arial" panose="020B0604020202020204" pitchFamily="34" charset="0"/>
            </a:endParaRPr>
          </a:p>
          <a:p>
            <a:pPr>
              <a:lnSpc>
                <a:spcPct val="100000"/>
              </a:lnSpc>
              <a:spcBef>
                <a:spcPct val="0"/>
              </a:spcBef>
              <a:buFontTx/>
              <a:buNone/>
            </a:pPr>
            <a:endParaRPr lang="en-US" altLang="es-MX" sz="1800">
              <a:latin typeface="Arial" panose="020B0604020202020204" pitchFamily="34" charset="0"/>
              <a:cs typeface="Times New Roman" panose="02020603050405020304" pitchFamily="18" charset="0"/>
            </a:endParaRPr>
          </a:p>
        </p:txBody>
      </p:sp>
      <p:sp>
        <p:nvSpPr>
          <p:cNvPr id="49154" name="Rectángulo 2">
            <a:extLst>
              <a:ext uri="{FF2B5EF4-FFF2-40B4-BE49-F238E27FC236}">
                <a16:creationId xmlns:a16="http://schemas.microsoft.com/office/drawing/2014/main" id="{B9B96869-79A2-450E-B58C-314D6D641F04}"/>
              </a:ext>
            </a:extLst>
          </p:cNvPr>
          <p:cNvSpPr>
            <a:spLocks noChangeArrowheads="1"/>
          </p:cNvSpPr>
          <p:nvPr/>
        </p:nvSpPr>
        <p:spPr bwMode="auto">
          <a:xfrm>
            <a:off x="250825" y="1628775"/>
            <a:ext cx="86423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r>
              <a:rPr lang="es-MX" altLang="es-MX" sz="3200">
                <a:latin typeface="Arial" panose="020B0604020202020204" pitchFamily="34" charset="0"/>
              </a:rPr>
              <a:t>Para realizar la validez confirmatoria del constructo nivel de competencia laboral, se usó el modelo de ecuaciones estructurales, utilizando el software Amos 22.0. La base de datos en el software SPSS tenía varios datos perdidos y es necesario no tener datos perdidos para usar ecuaciones estructurales; se procedió a depurar la base de datos, utilizando la media aritmética en cada uno de los indicadores.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ángulo 2">
            <a:extLst>
              <a:ext uri="{FF2B5EF4-FFF2-40B4-BE49-F238E27FC236}">
                <a16:creationId xmlns:a16="http://schemas.microsoft.com/office/drawing/2014/main" id="{A419F141-81FB-422F-9FAA-7533A46FAC73}"/>
              </a:ext>
            </a:extLst>
          </p:cNvPr>
          <p:cNvSpPr>
            <a:spLocks noChangeArrowheads="1"/>
          </p:cNvSpPr>
          <p:nvPr/>
        </p:nvSpPr>
        <p:spPr bwMode="auto">
          <a:xfrm>
            <a:off x="250825" y="404813"/>
            <a:ext cx="8642350" cy="529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s-MX" altLang="es-MX" sz="3200">
                <a:latin typeface="Arial" panose="020B0604020202020204" pitchFamily="34" charset="0"/>
              </a:rPr>
              <a:t> Huerta Wong y Espinoza Montiel (2012) comentan que, para evaluar el modelo, se pueden utilizar los índices de bondad de ajuste. De la lista fueron seleccionados algunos criterios que son los más utilizados, como son los siguientes: Chi cuadrado (X2), razón chi cuadrado/ grados de libertad, índice de bondad de ajuste comparativo (CFI), índice de bondad de ajuste (GFI) y raíz de residuo cuadrático (RMSEA).</a:t>
            </a:r>
          </a:p>
          <a:p>
            <a:r>
              <a:rPr lang="es-MX" altLang="es-MX"/>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CuadroTexto">
            <a:extLst>
              <a:ext uri="{FF2B5EF4-FFF2-40B4-BE49-F238E27FC236}">
                <a16:creationId xmlns:a16="http://schemas.microsoft.com/office/drawing/2014/main" id="{EC62141B-F71F-4315-92DA-97A25178C6F9}"/>
              </a:ext>
            </a:extLst>
          </p:cNvPr>
          <p:cNvSpPr txBox="1">
            <a:spLocks noChangeArrowheads="1"/>
          </p:cNvSpPr>
          <p:nvPr/>
        </p:nvSpPr>
        <p:spPr bwMode="auto">
          <a:xfrm>
            <a:off x="539750" y="2286000"/>
            <a:ext cx="84248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s-MX" altLang="es-MX" sz="9600" b="1">
                <a:solidFill>
                  <a:srgbClr val="FFFF00"/>
                </a:solidFill>
              </a:rPr>
              <a:t>INTRODUCCIÓN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FFA78CDC-C8AD-4BB5-B125-B150270A6CBA}"/>
              </a:ext>
            </a:extLst>
          </p:cNvPr>
          <p:cNvGraphicFramePr>
            <a:graphicFrameLocks noGrp="1"/>
          </p:cNvGraphicFramePr>
          <p:nvPr/>
        </p:nvGraphicFramePr>
        <p:xfrm>
          <a:off x="287338" y="836613"/>
          <a:ext cx="8569325" cy="5784850"/>
        </p:xfrm>
        <a:graphic>
          <a:graphicData uri="http://schemas.openxmlformats.org/drawingml/2006/table">
            <a:tbl>
              <a:tblPr firstRow="1" firstCol="1" bandRow="1">
                <a:tableStyleId>{5C22544A-7EE6-4342-B048-85BDC9FD1C3A}</a:tableStyleId>
              </a:tblPr>
              <a:tblGrid>
                <a:gridCol w="4433694">
                  <a:extLst>
                    <a:ext uri="{9D8B030D-6E8A-4147-A177-3AD203B41FA5}">
                      <a16:colId xmlns:a16="http://schemas.microsoft.com/office/drawing/2014/main" val="20000"/>
                    </a:ext>
                  </a:extLst>
                </a:gridCol>
                <a:gridCol w="2011929">
                  <a:extLst>
                    <a:ext uri="{9D8B030D-6E8A-4147-A177-3AD203B41FA5}">
                      <a16:colId xmlns:a16="http://schemas.microsoft.com/office/drawing/2014/main" val="20001"/>
                    </a:ext>
                  </a:extLst>
                </a:gridCol>
                <a:gridCol w="2123702">
                  <a:extLst>
                    <a:ext uri="{9D8B030D-6E8A-4147-A177-3AD203B41FA5}">
                      <a16:colId xmlns:a16="http://schemas.microsoft.com/office/drawing/2014/main" val="20002"/>
                    </a:ext>
                  </a:extLst>
                </a:gridCol>
              </a:tblGrid>
              <a:tr h="629092">
                <a:tc>
                  <a:txBody>
                    <a:bodyPr/>
                    <a:lstStyle/>
                    <a:p>
                      <a:pPr algn="ctr">
                        <a:lnSpc>
                          <a:spcPct val="200000"/>
                        </a:lnSpc>
                        <a:spcAft>
                          <a:spcPts val="0"/>
                        </a:spcAft>
                      </a:pPr>
                      <a:r>
                        <a:rPr lang="es-MX" sz="2400" dirty="0">
                          <a:effectLst/>
                        </a:rPr>
                        <a:t>Estadístico</a:t>
                      </a:r>
                      <a:endParaRPr lang="es-MX"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3" marR="68583" marT="0" marB="0" anchor="ctr"/>
                </a:tc>
                <a:tc>
                  <a:txBody>
                    <a:bodyPr/>
                    <a:lstStyle/>
                    <a:p>
                      <a:pPr algn="ctr">
                        <a:lnSpc>
                          <a:spcPct val="200000"/>
                        </a:lnSpc>
                        <a:spcAft>
                          <a:spcPts val="0"/>
                        </a:spcAft>
                      </a:pPr>
                      <a:r>
                        <a:rPr lang="es-MX" sz="2400" dirty="0">
                          <a:effectLst/>
                        </a:rPr>
                        <a:t>Abreviatura</a:t>
                      </a:r>
                      <a:endParaRPr lang="es-MX"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3" marR="68583" marT="0" marB="0" anchor="ctr"/>
                </a:tc>
                <a:tc>
                  <a:txBody>
                    <a:bodyPr/>
                    <a:lstStyle/>
                    <a:p>
                      <a:pPr algn="ctr">
                        <a:lnSpc>
                          <a:spcPct val="200000"/>
                        </a:lnSpc>
                        <a:spcAft>
                          <a:spcPts val="0"/>
                        </a:spcAft>
                      </a:pPr>
                      <a:r>
                        <a:rPr lang="es-MX" sz="2400" dirty="0">
                          <a:effectLst/>
                        </a:rPr>
                        <a:t>Criterio</a:t>
                      </a:r>
                      <a:endParaRPr lang="es-MX"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3" marR="68583" marT="0" marB="0" anchor="ctr"/>
                </a:tc>
                <a:extLst>
                  <a:ext uri="{0D108BD9-81ED-4DB2-BD59-A6C34878D82A}">
                    <a16:rowId xmlns:a16="http://schemas.microsoft.com/office/drawing/2014/main" val="10000"/>
                  </a:ext>
                </a:extLst>
              </a:tr>
              <a:tr h="440893">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Ajuste absoluto</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nSpc>
                          <a:spcPct val="200000"/>
                        </a:lnSpc>
                        <a:spcAft>
                          <a:spcPts val="0"/>
                        </a:spcAft>
                      </a:pPr>
                      <a:r>
                        <a:rPr lang="es-MX" sz="1400" dirty="0">
                          <a:effectLst/>
                        </a:rPr>
                        <a:t> </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3" marR="68583" marT="0" marB="0"/>
                </a:tc>
                <a:tc>
                  <a:txBody>
                    <a:bodyPr/>
                    <a:lstStyle/>
                    <a:p>
                      <a:pPr>
                        <a:lnSpc>
                          <a:spcPct val="200000"/>
                        </a:lnSpc>
                        <a:spcAft>
                          <a:spcPts val="0"/>
                        </a:spcAft>
                      </a:pPr>
                      <a:r>
                        <a:rPr lang="es-MX" sz="1400">
                          <a:effectLst/>
                        </a:rPr>
                        <a:t> </a:t>
                      </a:r>
                      <a:endParaRPr lang="es-MX"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3" marR="68583" marT="0" marB="0"/>
                </a:tc>
                <a:extLst>
                  <a:ext uri="{0D108BD9-81ED-4DB2-BD59-A6C34878D82A}">
                    <a16:rowId xmlns:a16="http://schemas.microsoft.com/office/drawing/2014/main" val="10001"/>
                  </a:ext>
                </a:extLst>
              </a:tr>
              <a:tr h="46354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Chi-cuadrado</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X</a:t>
                      </a:r>
                      <a:r>
                        <a:rPr lang="es-MX" sz="1800" baseline="30000" dirty="0">
                          <a:effectLst/>
                          <a:latin typeface="Arial" panose="020B0604020202020204" pitchFamily="34" charset="0"/>
                          <a:cs typeface="Arial" panose="020B0604020202020204" pitchFamily="34" charset="0"/>
                        </a:rPr>
                        <a:t>2</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Significación &gt; .05</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2"/>
                  </a:ext>
                </a:extLst>
              </a:tr>
              <a:tr h="95355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Razón Chi-cuadrado/grados de </a:t>
                      </a:r>
                    </a:p>
                    <a:p>
                      <a:pPr>
                        <a:lnSpc>
                          <a:spcPct val="200000"/>
                        </a:lnSpc>
                        <a:spcAft>
                          <a:spcPts val="0"/>
                        </a:spcAft>
                      </a:pPr>
                      <a:r>
                        <a:rPr lang="es-MX" sz="1600" dirty="0">
                          <a:effectLst/>
                          <a:latin typeface="Arial" panose="020B0604020202020204" pitchFamily="34" charset="0"/>
                          <a:cs typeface="Arial" panose="020B0604020202020204" pitchFamily="34" charset="0"/>
                        </a:rPr>
                        <a:t>libertad</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X</a:t>
                      </a:r>
                      <a:r>
                        <a:rPr lang="es-MX" sz="1800" baseline="30000" dirty="0">
                          <a:effectLst/>
                          <a:latin typeface="Arial" panose="020B0604020202020204" pitchFamily="34" charset="0"/>
                          <a:cs typeface="Arial" panose="020B0604020202020204" pitchFamily="34" charset="0"/>
                        </a:rPr>
                        <a:t>2</a:t>
                      </a:r>
                      <a:r>
                        <a:rPr lang="es-MX" sz="1800" dirty="0">
                          <a:effectLst/>
                          <a:latin typeface="Arial" panose="020B0604020202020204" pitchFamily="34" charset="0"/>
                          <a:cs typeface="Arial" panose="020B0604020202020204" pitchFamily="34" charset="0"/>
                        </a:rPr>
                        <a:t>/ </a:t>
                      </a:r>
                      <a:r>
                        <a:rPr lang="es-MX" sz="1800" dirty="0" err="1">
                          <a:effectLst/>
                          <a:latin typeface="Arial" panose="020B0604020202020204" pitchFamily="34" charset="0"/>
                          <a:cs typeface="Arial" panose="020B0604020202020204" pitchFamily="34" charset="0"/>
                        </a:rPr>
                        <a:t>gl</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Menor que 3</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3"/>
                  </a:ext>
                </a:extLst>
              </a:tr>
              <a:tr h="46354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Ajuste comparativo</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 </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 </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4"/>
                  </a:ext>
                </a:extLst>
              </a:tr>
              <a:tr h="95355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Índice de bondad de ajuste </a:t>
                      </a:r>
                    </a:p>
                    <a:p>
                      <a:pPr>
                        <a:lnSpc>
                          <a:spcPct val="200000"/>
                        </a:lnSpc>
                        <a:spcAft>
                          <a:spcPts val="0"/>
                        </a:spcAft>
                      </a:pPr>
                      <a:r>
                        <a:rPr lang="es-MX" sz="1600" dirty="0">
                          <a:effectLst/>
                          <a:latin typeface="Arial" panose="020B0604020202020204" pitchFamily="34" charset="0"/>
                          <a:cs typeface="Arial" panose="020B0604020202020204" pitchFamily="34" charset="0"/>
                        </a:rPr>
                        <a:t>Comparativo </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CFI</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 .95</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5"/>
                  </a:ext>
                </a:extLst>
              </a:tr>
              <a:tr h="46354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Otros</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a:effectLst/>
                          <a:latin typeface="Arial" panose="020B0604020202020204" pitchFamily="34" charset="0"/>
                          <a:cs typeface="Arial" panose="020B0604020202020204" pitchFamily="34" charset="0"/>
                        </a:rPr>
                        <a:t> </a:t>
                      </a:r>
                      <a:endParaRPr lang="es-MX" sz="180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 </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6"/>
                  </a:ext>
                </a:extLst>
              </a:tr>
              <a:tr h="46354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Índice de bondad de ajuste</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a:effectLst/>
                          <a:latin typeface="Arial" panose="020B0604020202020204" pitchFamily="34" charset="0"/>
                          <a:cs typeface="Arial" panose="020B0604020202020204" pitchFamily="34" charset="0"/>
                        </a:rPr>
                        <a:t>GFI</a:t>
                      </a:r>
                      <a:endParaRPr lang="es-MX" sz="180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 .90</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7"/>
                  </a:ext>
                </a:extLst>
              </a:tr>
              <a:tr h="953558">
                <a:tc>
                  <a:txBody>
                    <a:bodyPr/>
                    <a:lstStyle/>
                    <a:p>
                      <a:pPr>
                        <a:lnSpc>
                          <a:spcPct val="200000"/>
                        </a:lnSpc>
                        <a:spcAft>
                          <a:spcPts val="0"/>
                        </a:spcAft>
                      </a:pPr>
                      <a:r>
                        <a:rPr lang="es-MX" sz="1600" dirty="0">
                          <a:effectLst/>
                          <a:latin typeface="Arial" panose="020B0604020202020204" pitchFamily="34" charset="0"/>
                          <a:cs typeface="Arial" panose="020B0604020202020204" pitchFamily="34" charset="0"/>
                        </a:rPr>
                        <a:t>Raíz de residuo cuadrático promedio de aproximación</a:t>
                      </a:r>
                      <a:endParaRPr lang="es-MX"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a:effectLst/>
                          <a:latin typeface="Arial" panose="020B0604020202020204" pitchFamily="34" charset="0"/>
                          <a:cs typeface="Arial" panose="020B0604020202020204" pitchFamily="34" charset="0"/>
                        </a:rPr>
                        <a:t>RMSEA</a:t>
                      </a:r>
                      <a:endParaRPr lang="es-MX" sz="180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tc>
                  <a:txBody>
                    <a:bodyPr/>
                    <a:lstStyle/>
                    <a:p>
                      <a:pPr algn="ctr">
                        <a:lnSpc>
                          <a:spcPct val="200000"/>
                        </a:lnSpc>
                        <a:spcAft>
                          <a:spcPts val="0"/>
                        </a:spcAft>
                      </a:pPr>
                      <a:r>
                        <a:rPr lang="es-MX" sz="1800" dirty="0">
                          <a:effectLst/>
                          <a:latin typeface="Arial" panose="020B0604020202020204" pitchFamily="34" charset="0"/>
                          <a:cs typeface="Arial" panose="020B0604020202020204" pitchFamily="34" charset="0"/>
                        </a:rPr>
                        <a:t>&lt; .10</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3" marR="68583" marT="0" marB="0"/>
                </a:tc>
                <a:extLst>
                  <a:ext uri="{0D108BD9-81ED-4DB2-BD59-A6C34878D82A}">
                    <a16:rowId xmlns:a16="http://schemas.microsoft.com/office/drawing/2014/main" val="10008"/>
                  </a:ext>
                </a:extLst>
              </a:tr>
            </a:tbl>
          </a:graphicData>
        </a:graphic>
      </p:graphicFrame>
      <p:sp>
        <p:nvSpPr>
          <p:cNvPr id="51243" name="Rectangle 1">
            <a:extLst>
              <a:ext uri="{FF2B5EF4-FFF2-40B4-BE49-F238E27FC236}">
                <a16:creationId xmlns:a16="http://schemas.microsoft.com/office/drawing/2014/main" id="{4431F2E1-600E-49A3-A18E-C08576990C33}"/>
              </a:ext>
            </a:extLst>
          </p:cNvPr>
          <p:cNvSpPr>
            <a:spLocks noChangeArrowheads="1"/>
          </p:cNvSpPr>
          <p:nvPr/>
        </p:nvSpPr>
        <p:spPr bwMode="auto">
          <a:xfrm>
            <a:off x="1258888" y="187325"/>
            <a:ext cx="7345362"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s-MX" altLang="es-MX" sz="2800">
                <a:cs typeface="Calibri" panose="020F0502020204030204" pitchFamily="34" charset="0"/>
              </a:rPr>
              <a:t>Estadísticos de bondad de ajuste</a:t>
            </a:r>
            <a:endParaRPr lang="es-MX" altLang="es-MX" sz="2800"/>
          </a:p>
          <a:p>
            <a:pPr algn="ctr"/>
            <a:endParaRPr lang="es-MX" altLang="es-MX"/>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ángulo 1">
            <a:extLst>
              <a:ext uri="{FF2B5EF4-FFF2-40B4-BE49-F238E27FC236}">
                <a16:creationId xmlns:a16="http://schemas.microsoft.com/office/drawing/2014/main" id="{FC77F3E7-D2AA-4CCE-A784-7064C6169BE7}"/>
              </a:ext>
            </a:extLst>
          </p:cNvPr>
          <p:cNvSpPr>
            <a:spLocks noChangeArrowheads="1"/>
          </p:cNvSpPr>
          <p:nvPr/>
        </p:nvSpPr>
        <p:spPr bwMode="auto">
          <a:xfrm>
            <a:off x="395288" y="674688"/>
            <a:ext cx="8351837"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Ø"/>
            </a:pPr>
            <a:r>
              <a:rPr lang="es-MX" altLang="es-MX" sz="3200">
                <a:latin typeface="Arial" panose="020B0604020202020204" pitchFamily="34" charset="0"/>
              </a:rPr>
              <a:t> Para comenzar el proceso de validación del constructo, primero se revisó la </a:t>
            </a:r>
            <a:r>
              <a:rPr lang="es-MX" altLang="es-MX" sz="3200">
                <a:solidFill>
                  <a:srgbClr val="FFFF00"/>
                </a:solidFill>
                <a:latin typeface="Arial" panose="020B0604020202020204" pitchFamily="34" charset="0"/>
              </a:rPr>
              <a:t>normalidad</a:t>
            </a:r>
            <a:r>
              <a:rPr lang="es-MX" altLang="es-MX" sz="3200">
                <a:latin typeface="Arial" panose="020B0604020202020204" pitchFamily="34" charset="0"/>
              </a:rPr>
              <a:t> del constructo nivel de competencia laboral, utilizando las </a:t>
            </a:r>
            <a:r>
              <a:rPr lang="es-MX" altLang="es-MX" sz="3200">
                <a:solidFill>
                  <a:srgbClr val="FFFF00"/>
                </a:solidFill>
                <a:latin typeface="Arial" panose="020B0604020202020204" pitchFamily="34" charset="0"/>
              </a:rPr>
              <a:t>distancias de Mahalanobis</a:t>
            </a:r>
            <a:r>
              <a:rPr lang="es-MX" altLang="es-MX" sz="3200">
                <a:latin typeface="Arial" panose="020B0604020202020204" pitchFamily="34" charset="0"/>
              </a:rPr>
              <a:t>. Los datos se redujeron de 240 a 172. Los coeficientes de regresión estandarizados se revisaron y se ajustaron a 1. Posteriormente se revisaron los momentos residuales, así como el ajuste de los índices, dando como resultado un modelo con </a:t>
            </a:r>
            <a:r>
              <a:rPr lang="es-MX" altLang="es-MX" sz="3200">
                <a:solidFill>
                  <a:srgbClr val="FFFF00"/>
                </a:solidFill>
                <a:latin typeface="Arial" panose="020B0604020202020204" pitchFamily="34" charset="0"/>
              </a:rPr>
              <a:t>10 declaraciones</a:t>
            </a:r>
            <a:endParaRPr lang="es-MX" altLang="es-MX" sz="3200">
              <a:solidFill>
                <a:srgbClr val="FFFF00"/>
              </a:solidFill>
              <a:latin typeface="Arial" panose="020B0604020202020204" pitchFamily="34"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ángulo 1">
            <a:extLst>
              <a:ext uri="{FF2B5EF4-FFF2-40B4-BE49-F238E27FC236}">
                <a16:creationId xmlns:a16="http://schemas.microsoft.com/office/drawing/2014/main" id="{40132FBD-FE6F-4B9B-B9B9-7FEDC0209432}"/>
              </a:ext>
            </a:extLst>
          </p:cNvPr>
          <p:cNvSpPr>
            <a:spLocks noChangeArrowheads="1"/>
          </p:cNvSpPr>
          <p:nvPr/>
        </p:nvSpPr>
        <p:spPr bwMode="auto">
          <a:xfrm>
            <a:off x="250825" y="674688"/>
            <a:ext cx="86423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MX" altLang="es-MX" sz="3200">
                <a:latin typeface="Arial" panose="020B0604020202020204" pitchFamily="34" charset="0"/>
              </a:rPr>
              <a:t> En la figura 1 se observa que el modelo de nivel de competencia laboral presentó índices de ajustes muy buenos, de acuerdo con los índices seleccionados como criterios (X2 = 38.586, </a:t>
            </a:r>
            <a:r>
              <a:rPr lang="es-MX" altLang="es-MX" sz="3200">
                <a:solidFill>
                  <a:srgbClr val="FFFF00"/>
                </a:solidFill>
                <a:latin typeface="Arial" panose="020B0604020202020204" pitchFamily="34" charset="0"/>
              </a:rPr>
              <a:t>p = .196</a:t>
            </a:r>
            <a:r>
              <a:rPr lang="es-MX" altLang="es-MX" sz="3200">
                <a:latin typeface="Arial" panose="020B0604020202020204" pitchFamily="34" charset="0"/>
              </a:rPr>
              <a:t>, X2/ gl = 1.206, CFI = .993, GFI= .960, NFI = .962, RMSEA = .035). </a:t>
            </a:r>
          </a:p>
          <a:p>
            <a:pPr algn="just"/>
            <a:endParaRPr lang="es-MX" altLang="es-MX" sz="3200">
              <a:solidFill>
                <a:srgbClr val="FFFF00"/>
              </a:solidFill>
              <a:latin typeface="Arial" panose="020B0604020202020204" pitchFamily="34"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ángulo 2">
            <a:extLst>
              <a:ext uri="{FF2B5EF4-FFF2-40B4-BE49-F238E27FC236}">
                <a16:creationId xmlns:a16="http://schemas.microsoft.com/office/drawing/2014/main" id="{F53E4FB5-B66E-4E40-A430-A6E21FCB33DF}"/>
              </a:ext>
            </a:extLst>
          </p:cNvPr>
          <p:cNvSpPr>
            <a:spLocks noChangeArrowheads="1"/>
          </p:cNvSpPr>
          <p:nvPr/>
        </p:nvSpPr>
        <p:spPr bwMode="auto">
          <a:xfrm>
            <a:off x="611188" y="5940425"/>
            <a:ext cx="820896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15000"/>
              </a:lnSpc>
            </a:pPr>
            <a:r>
              <a:rPr lang="es-MX" altLang="es-MX"/>
              <a:t>CFI = .993, GFI = .960, RMSEA = .035, </a:t>
            </a:r>
            <a:r>
              <a:rPr lang="es-MX" altLang="es-MX" i="1"/>
              <a:t>chi/gl</a:t>
            </a:r>
            <a:r>
              <a:rPr lang="es-MX" altLang="es-MX"/>
              <a:t> = 1.206, </a:t>
            </a:r>
            <a:r>
              <a:rPr lang="es-MX" altLang="es-MX" i="1"/>
              <a:t>p</a:t>
            </a:r>
            <a:r>
              <a:rPr lang="es-MX" altLang="es-MX"/>
              <a:t> = .196.</a:t>
            </a:r>
            <a:endParaRPr lang="es-MX" altLang="es-MX" sz="2400">
              <a:ea typeface="Calibri" panose="020F0502020204030204" pitchFamily="34" charset="0"/>
              <a:cs typeface="Times New Roman" panose="02020603050405020304" pitchFamily="18" charset="0"/>
            </a:endParaRPr>
          </a:p>
          <a:p>
            <a:pPr>
              <a:lnSpc>
                <a:spcPct val="115000"/>
              </a:lnSpc>
              <a:spcAft>
                <a:spcPts val="1000"/>
              </a:spcAft>
            </a:pPr>
            <a:r>
              <a:rPr lang="es-MX" altLang="es-MX" i="1"/>
              <a:t>Figura 1. </a:t>
            </a:r>
            <a:r>
              <a:rPr lang="es-MX" altLang="es-MX"/>
              <a:t>Parámetros estandarizados para el modelo nivel de competencia laboral.</a:t>
            </a:r>
            <a:endParaRPr lang="es-MX" altLang="es-MX" sz="2400"/>
          </a:p>
        </p:txBody>
      </p:sp>
      <p:pic>
        <p:nvPicPr>
          <p:cNvPr id="55298" name="Imagen 3">
            <a:extLst>
              <a:ext uri="{FF2B5EF4-FFF2-40B4-BE49-F238E27FC236}">
                <a16:creationId xmlns:a16="http://schemas.microsoft.com/office/drawing/2014/main" id="{E3F3E6C2-4168-42B7-8FAC-E67332B73A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88913"/>
            <a:ext cx="84963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CuadroTexto">
            <a:extLst>
              <a:ext uri="{FF2B5EF4-FFF2-40B4-BE49-F238E27FC236}">
                <a16:creationId xmlns:a16="http://schemas.microsoft.com/office/drawing/2014/main" id="{B420D377-15F3-451F-8FC5-4BD39030D07E}"/>
              </a:ext>
            </a:extLst>
          </p:cNvPr>
          <p:cNvSpPr txBox="1">
            <a:spLocks noChangeArrowheads="1"/>
          </p:cNvSpPr>
          <p:nvPr/>
        </p:nvSpPr>
        <p:spPr bwMode="auto">
          <a:xfrm>
            <a:off x="817563" y="2500313"/>
            <a:ext cx="748030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s-MX" altLang="es-MX" sz="8800" b="1">
                <a:solidFill>
                  <a:srgbClr val="FFFF00"/>
                </a:solidFill>
              </a:rPr>
              <a:t>CONCLUSIONES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CuadroTexto">
            <a:extLst>
              <a:ext uri="{FF2B5EF4-FFF2-40B4-BE49-F238E27FC236}">
                <a16:creationId xmlns:a16="http://schemas.microsoft.com/office/drawing/2014/main" id="{62142D4F-2BE0-488E-B715-43FD60D585BA}"/>
              </a:ext>
            </a:extLst>
          </p:cNvPr>
          <p:cNvSpPr txBox="1">
            <a:spLocks noChangeArrowheads="1"/>
          </p:cNvSpPr>
          <p:nvPr/>
        </p:nvSpPr>
        <p:spPr bwMode="auto">
          <a:xfrm>
            <a:off x="328613" y="476250"/>
            <a:ext cx="853598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s-MX" altLang="es-MX" sz="3200">
                <a:latin typeface="Arial" panose="020B0604020202020204" pitchFamily="34" charset="0"/>
              </a:rPr>
              <a:t>Después de analizar los resultados obtenidos, el estudio concluye con lo siguiente:</a:t>
            </a:r>
          </a:p>
          <a:p>
            <a:r>
              <a:rPr lang="es-MX" altLang="es-MX" sz="3200">
                <a:latin typeface="Arial" panose="020B0604020202020204" pitchFamily="34" charset="0"/>
              </a:rPr>
              <a:t> </a:t>
            </a:r>
          </a:p>
          <a:p>
            <a:r>
              <a:rPr lang="es-MX" altLang="es-MX" sz="3200">
                <a:latin typeface="Arial" panose="020B0604020202020204" pitchFamily="34" charset="0"/>
              </a:rPr>
              <a:t>1. El análisis factorial exploratorio mostró que el nivel de competencia laboral en las Pymes de Monterrey, N. L. puede dimensionarse en tres factores: capital humano, capital estructural y capital relacionado a la organización.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CuadroTexto">
            <a:extLst>
              <a:ext uri="{FF2B5EF4-FFF2-40B4-BE49-F238E27FC236}">
                <a16:creationId xmlns:a16="http://schemas.microsoft.com/office/drawing/2014/main" id="{D686697D-6051-4D55-889B-EC8AC36B0C39}"/>
              </a:ext>
            </a:extLst>
          </p:cNvPr>
          <p:cNvSpPr txBox="1">
            <a:spLocks noChangeArrowheads="1"/>
          </p:cNvSpPr>
          <p:nvPr/>
        </p:nvSpPr>
        <p:spPr bwMode="auto">
          <a:xfrm>
            <a:off x="339725" y="0"/>
            <a:ext cx="8535988" cy="670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pPr>
            <a:endParaRPr lang="es-MX" altLang="es-MX" sz="2400">
              <a:latin typeface="Arial" panose="020B0604020202020204" pitchFamily="34" charset="0"/>
            </a:endParaRPr>
          </a:p>
          <a:p>
            <a:r>
              <a:rPr lang="es-MX" altLang="es-MX" sz="3200">
                <a:latin typeface="Arial" panose="020B0604020202020204" pitchFamily="34" charset="0"/>
              </a:rPr>
              <a:t>2. El instrumento tiene validez de constructo y una confiabilidad alta.</a:t>
            </a:r>
          </a:p>
          <a:p>
            <a:endParaRPr lang="es-MX" altLang="es-MX" sz="3200">
              <a:latin typeface="Arial" panose="020B0604020202020204" pitchFamily="34" charset="0"/>
            </a:endParaRPr>
          </a:p>
          <a:p>
            <a:r>
              <a:rPr lang="es-MX" altLang="es-MX" sz="3200">
                <a:latin typeface="Arial" panose="020B0604020202020204" pitchFamily="34" charset="0"/>
              </a:rPr>
              <a:t>3. Al realizar la validez de constructo confirmatoria con ecuaciones estructurales se corroboró la validez del instrumento, ya que todos los criterios seleccionados de ajuste del modelo se cumplieron.</a:t>
            </a:r>
          </a:p>
          <a:p>
            <a:r>
              <a:rPr lang="es-MX" altLang="es-MX" sz="3200">
                <a:latin typeface="Arial" panose="020B0604020202020204" pitchFamily="34" charset="0"/>
              </a:rPr>
              <a:t> </a:t>
            </a:r>
          </a:p>
          <a:p>
            <a:r>
              <a:rPr lang="es-MX" altLang="es-MX"/>
              <a:t> </a:t>
            </a:r>
          </a:p>
          <a:p>
            <a:r>
              <a:rPr lang="es-MX" altLang="es-MX"/>
              <a:t> </a:t>
            </a:r>
          </a:p>
          <a:p>
            <a:br>
              <a:rPr lang="es-MX" altLang="es-MX"/>
            </a:br>
            <a:r>
              <a:rPr lang="es-MX" altLang="es-MX" b="1"/>
              <a:t> </a:t>
            </a:r>
            <a:endParaRPr lang="es-MX" altLang="es-MX"/>
          </a:p>
          <a:p>
            <a:pPr eaLnBrk="1" hangingPunct="1">
              <a:lnSpc>
                <a:spcPct val="150000"/>
              </a:lnSpc>
            </a:pPr>
            <a:endParaRPr lang="en-US" altLang="es-MX" sz="25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CuadroTexto">
            <a:extLst>
              <a:ext uri="{FF2B5EF4-FFF2-40B4-BE49-F238E27FC236}">
                <a16:creationId xmlns:a16="http://schemas.microsoft.com/office/drawing/2014/main" id="{3F4EE08B-33FE-4FF5-850F-556A5B52B127}"/>
              </a:ext>
            </a:extLst>
          </p:cNvPr>
          <p:cNvSpPr txBox="1">
            <a:spLocks noChangeArrowheads="1"/>
          </p:cNvSpPr>
          <p:nvPr/>
        </p:nvSpPr>
        <p:spPr bwMode="auto">
          <a:xfrm>
            <a:off x="339725" y="0"/>
            <a:ext cx="85359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pPr>
            <a:endParaRPr lang="es-MX" altLang="es-MX" sz="2400">
              <a:latin typeface="Arial" panose="020B0604020202020204" pitchFamily="34" charset="0"/>
            </a:endParaRPr>
          </a:p>
          <a:p>
            <a:pPr eaLnBrk="1" hangingPunct="1">
              <a:lnSpc>
                <a:spcPct val="150000"/>
              </a:lnSpc>
            </a:pPr>
            <a:endParaRPr lang="en-US" altLang="es-MX" sz="2500"/>
          </a:p>
        </p:txBody>
      </p:sp>
      <p:sp>
        <p:nvSpPr>
          <p:cNvPr id="59394" name="Rectángulo 1">
            <a:extLst>
              <a:ext uri="{FF2B5EF4-FFF2-40B4-BE49-F238E27FC236}">
                <a16:creationId xmlns:a16="http://schemas.microsoft.com/office/drawing/2014/main" id="{E58A3A0F-B59C-4B0D-A91C-CE105C817CC3}"/>
              </a:ext>
            </a:extLst>
          </p:cNvPr>
          <p:cNvSpPr>
            <a:spLocks noChangeArrowheads="1"/>
          </p:cNvSpPr>
          <p:nvPr/>
        </p:nvSpPr>
        <p:spPr bwMode="auto">
          <a:xfrm>
            <a:off x="350838" y="188913"/>
            <a:ext cx="8453437" cy="630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lnSpc>
                <a:spcPct val="115000"/>
              </a:lnSpc>
              <a:spcAft>
                <a:spcPts val="600"/>
              </a:spcAft>
            </a:pPr>
            <a:r>
              <a:rPr lang="es-MX" altLang="es-MX" b="1">
                <a:solidFill>
                  <a:srgbClr val="FFFF00"/>
                </a:solidFill>
                <a:latin typeface="Arial" panose="020B0604020202020204" pitchFamily="34" charset="0"/>
              </a:rPr>
              <a:t>REFERENCIAS</a:t>
            </a:r>
            <a:endParaRPr lang="es-MX" altLang="es-MX">
              <a:solidFill>
                <a:srgbClr val="FFFF00"/>
              </a:solidFill>
              <a:latin typeface="Arial" panose="020B0604020202020204" pitchFamily="34" charset="0"/>
              <a:cs typeface="Calibri" panose="020F0502020204030204" pitchFamily="34" charset="0"/>
            </a:endParaRPr>
          </a:p>
          <a:p>
            <a:r>
              <a:rPr lang="es-MX" altLang="es-MX" b="1">
                <a:latin typeface="Arial" panose="020B0604020202020204" pitchFamily="34" charset="0"/>
              </a:rPr>
              <a:t>Fernández López, J. (2005). Gestión por competencias: un modelo estratégico para la dirección de recursos humanos. Madrid: Pearson.</a:t>
            </a:r>
          </a:p>
          <a:p>
            <a:endParaRPr lang="es-MX" altLang="es-MX">
              <a:latin typeface="Arial" panose="020B0604020202020204" pitchFamily="34" charset="0"/>
            </a:endParaRPr>
          </a:p>
          <a:p>
            <a:r>
              <a:rPr lang="es-MX" altLang="es-MX" b="1">
                <a:latin typeface="Arial" panose="020B0604020202020204" pitchFamily="34" charset="0"/>
              </a:rPr>
              <a:t>Hair, J., Anderson, R., Tatham, R. y Black, W. (2007). Análisis multivariante (5ª ed.). Madrid: Prentice Hall Iberia.</a:t>
            </a:r>
          </a:p>
          <a:p>
            <a:endParaRPr lang="es-MX" altLang="es-MX">
              <a:latin typeface="Arial" panose="020B0604020202020204" pitchFamily="34" charset="0"/>
            </a:endParaRPr>
          </a:p>
          <a:p>
            <a:r>
              <a:rPr lang="es-MX" altLang="es-MX" b="1">
                <a:latin typeface="Arial" panose="020B0604020202020204" pitchFamily="34" charset="0"/>
              </a:rPr>
              <a:t>Huerta Wong, J. E. y Espinoza Montiel, R. (2012). Introducción a los modelos de ecuaciones estructurales con AMOS: Aplicaciones con la EMOVI. Recuperado de http://www .ceey.org.mx/site/ files/ecuacionesestruc_jehw_0.pdf</a:t>
            </a:r>
          </a:p>
          <a:p>
            <a:endParaRPr lang="es-MX" altLang="es-MX">
              <a:latin typeface="Arial" panose="020B0604020202020204" pitchFamily="34" charset="0"/>
            </a:endParaRPr>
          </a:p>
          <a:p>
            <a:r>
              <a:rPr lang="es-MX" altLang="es-MX" b="1">
                <a:latin typeface="Arial" panose="020B0604020202020204" pitchFamily="34" charset="0"/>
              </a:rPr>
              <a:t>Kemppilä, S. y Lönnqvist, A. (2003). </a:t>
            </a:r>
            <a:r>
              <a:rPr lang="en-US" altLang="es-MX" b="1">
                <a:latin typeface="Arial" panose="020B0604020202020204" pitchFamily="34" charset="0"/>
              </a:rPr>
              <a:t>Subjective productivity measurement. </a:t>
            </a:r>
            <a:r>
              <a:rPr lang="en-US" altLang="es-MX" b="1" i="1">
                <a:latin typeface="Arial" panose="020B0604020202020204" pitchFamily="34" charset="0"/>
              </a:rPr>
              <a:t>The Journal of American Academy of Business, 2</a:t>
            </a:r>
            <a:r>
              <a:rPr lang="en-US" altLang="es-MX" b="1">
                <a:latin typeface="Arial" panose="020B0604020202020204" pitchFamily="34" charset="0"/>
              </a:rPr>
              <a:t>(2), 531-537. </a:t>
            </a:r>
          </a:p>
          <a:p>
            <a:endParaRPr lang="es-MX" altLang="es-MX">
              <a:latin typeface="Arial" panose="020B0604020202020204" pitchFamily="34" charset="0"/>
            </a:endParaRPr>
          </a:p>
          <a:p>
            <a:r>
              <a:rPr lang="es-MX" altLang="es-MX" b="1">
                <a:latin typeface="Arial" panose="020B0604020202020204" pitchFamily="34" charset="0"/>
              </a:rPr>
              <a:t>Larumbe Andueza, M. D. C. (2014). Gestión por competencias (Tesis de maestría). Universidad Pública de Navarra, Pamplona, España.</a:t>
            </a:r>
          </a:p>
          <a:p>
            <a:endParaRPr lang="es-MX" altLang="es-MX">
              <a:latin typeface="Arial" panose="020B0604020202020204" pitchFamily="34" charset="0"/>
            </a:endParaRPr>
          </a:p>
          <a:p>
            <a:r>
              <a:rPr lang="en-US" altLang="es-MX" b="1">
                <a:latin typeface="Arial" panose="020B0604020202020204" pitchFamily="34" charset="0"/>
              </a:rPr>
              <a:t>Salas Perea, R., Díaz Hernández, L. y Pérez Hoz, G. (2014). </a:t>
            </a:r>
            <a:r>
              <a:rPr lang="es-MX" altLang="es-MX" b="1">
                <a:latin typeface="Arial" panose="020B0604020202020204" pitchFamily="34" charset="0"/>
              </a:rPr>
              <a:t>Evaluación y certificación de las competencias laborales en el sistema nacional de salud en Cuba. </a:t>
            </a:r>
            <a:r>
              <a:rPr lang="es-MX" altLang="es-MX" b="1" i="1">
                <a:latin typeface="Arial" panose="020B0604020202020204" pitchFamily="34" charset="0"/>
              </a:rPr>
              <a:t>Revista Cubana de Educación Médica Superior, 28</a:t>
            </a:r>
            <a:r>
              <a:rPr lang="es-MX" altLang="es-MX" b="1">
                <a:latin typeface="Arial" panose="020B0604020202020204" pitchFamily="34" charset="0"/>
              </a:rPr>
              <a:t>(1), 50-64. </a:t>
            </a:r>
            <a:endParaRPr lang="es-MX" altLang="es-MX">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CuadroTexto">
            <a:extLst>
              <a:ext uri="{FF2B5EF4-FFF2-40B4-BE49-F238E27FC236}">
                <a16:creationId xmlns:a16="http://schemas.microsoft.com/office/drawing/2014/main" id="{91BEDC4D-1648-4224-B76D-13467B6673B6}"/>
              </a:ext>
            </a:extLst>
          </p:cNvPr>
          <p:cNvSpPr txBox="1">
            <a:spLocks noChangeArrowheads="1"/>
          </p:cNvSpPr>
          <p:nvPr/>
        </p:nvSpPr>
        <p:spPr bwMode="auto">
          <a:xfrm>
            <a:off x="2241550" y="2500313"/>
            <a:ext cx="4699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s-MX" altLang="es-MX" sz="9600" b="1">
                <a:solidFill>
                  <a:srgbClr val="FFFF00"/>
                </a:solidFill>
              </a:rPr>
              <a:t>GRACIAS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ángulo 1">
            <a:extLst>
              <a:ext uri="{FF2B5EF4-FFF2-40B4-BE49-F238E27FC236}">
                <a16:creationId xmlns:a16="http://schemas.microsoft.com/office/drawing/2014/main" id="{A4DCBE97-54DE-49E8-AF24-BAA6DC4CCA37}"/>
              </a:ext>
            </a:extLst>
          </p:cNvPr>
          <p:cNvSpPr>
            <a:spLocks noChangeArrowheads="1"/>
          </p:cNvSpPr>
          <p:nvPr/>
        </p:nvSpPr>
        <p:spPr bwMode="auto">
          <a:xfrm>
            <a:off x="142875" y="20638"/>
            <a:ext cx="8858250" cy="517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ES" altLang="es-MX" sz="3200">
                <a:latin typeface="Arial" panose="020B0604020202020204" pitchFamily="34" charset="0"/>
              </a:rPr>
              <a:t>E</a:t>
            </a:r>
            <a:r>
              <a:rPr lang="es-MX" altLang="es-MX" sz="3200">
                <a:latin typeface="Arial" panose="020B0604020202020204" pitchFamily="34" charset="0"/>
              </a:rPr>
              <a:t>l factor humano está presente en todos los momentos del hecho productivo, ya que se requiere de la participación de las personas y de una permanente relación social laboral, para obtener resultados </a:t>
            </a:r>
            <a:r>
              <a:rPr lang="es-ES" altLang="es-MX" sz="3200">
                <a:latin typeface="Arial" panose="020B0604020202020204" pitchFamily="34" charset="0"/>
              </a:rPr>
              <a:t>en el desempeño organizativo (</a:t>
            </a:r>
            <a:r>
              <a:rPr lang="es-MX" altLang="es-MX" sz="3200">
                <a:latin typeface="Arial" panose="020B0604020202020204" pitchFamily="34" charset="0"/>
              </a:rPr>
              <a:t>Kemppilä y Lönnqvist, 2003 y Saari y Judge, 2004). </a:t>
            </a:r>
          </a:p>
        </p:txBody>
      </p:sp>
      <p:pic>
        <p:nvPicPr>
          <p:cNvPr id="8195" name="Picture 4" descr="Image result for competencias laborales">
            <a:extLst>
              <a:ext uri="{FF2B5EF4-FFF2-40B4-BE49-F238E27FC236}">
                <a16:creationId xmlns:a16="http://schemas.microsoft.com/office/drawing/2014/main" id="{3925DE25-7A45-453D-ADB8-345CC4E6D282}"/>
              </a:ext>
            </a:extLst>
          </p:cNvPr>
          <p:cNvPicPr>
            <a:picLocks noChangeAspect="1" noChangeArrowheads="1"/>
          </p:cNvPicPr>
          <p:nvPr/>
        </p:nvPicPr>
        <p:blipFill>
          <a:blip r:embed="rId2"/>
          <a:srcRect/>
          <a:stretch>
            <a:fillRect/>
          </a:stretch>
        </p:blipFill>
        <p:spPr bwMode="auto">
          <a:xfrm>
            <a:off x="5651500" y="5192713"/>
            <a:ext cx="3181350" cy="1438275"/>
          </a:xfrm>
          <a:prstGeom prst="rect">
            <a:avLst/>
          </a:prstGeom>
          <a:noFill/>
          <a:ln>
            <a:noFill/>
          </a:ln>
          <a:effectLst>
            <a:outerShdw blurRad="76200" dist="63500" algn="l" rotWithShape="0">
              <a:prstClr val="black">
                <a:alpha val="40000"/>
              </a:prst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ángulo 1">
            <a:extLst>
              <a:ext uri="{FF2B5EF4-FFF2-40B4-BE49-F238E27FC236}">
                <a16:creationId xmlns:a16="http://schemas.microsoft.com/office/drawing/2014/main" id="{61119023-9341-49E7-914C-BA491CEC950F}"/>
              </a:ext>
            </a:extLst>
          </p:cNvPr>
          <p:cNvSpPr>
            <a:spLocks noChangeArrowheads="1"/>
          </p:cNvSpPr>
          <p:nvPr/>
        </p:nvSpPr>
        <p:spPr bwMode="auto">
          <a:xfrm>
            <a:off x="611188" y="549275"/>
            <a:ext cx="8280400"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MX" altLang="es-MX" sz="3200">
                <a:latin typeface="Arial" panose="020B0604020202020204" pitchFamily="34" charset="0"/>
              </a:rPr>
              <a:t>Fernández López (2005) sostiene que el modelo de gestión por competencias surge para dar apoyo al proceso de globalización de los mercados, las nuevas tecnologías y el aumento de la competitividad.</a:t>
            </a:r>
          </a:p>
        </p:txBody>
      </p:sp>
      <p:pic>
        <p:nvPicPr>
          <p:cNvPr id="9219" name="Picture 4" descr="Image result for competencias laborales">
            <a:extLst>
              <a:ext uri="{FF2B5EF4-FFF2-40B4-BE49-F238E27FC236}">
                <a16:creationId xmlns:a16="http://schemas.microsoft.com/office/drawing/2014/main" id="{44650BFD-A640-421F-B2E2-84A70F0D39B8}"/>
              </a:ext>
            </a:extLst>
          </p:cNvPr>
          <p:cNvPicPr>
            <a:picLocks noChangeAspect="1" noChangeArrowheads="1"/>
          </p:cNvPicPr>
          <p:nvPr/>
        </p:nvPicPr>
        <p:blipFill>
          <a:blip r:embed="rId2"/>
          <a:srcRect/>
          <a:stretch>
            <a:fillRect/>
          </a:stretch>
        </p:blipFill>
        <p:spPr bwMode="auto">
          <a:xfrm>
            <a:off x="6616700" y="4652963"/>
            <a:ext cx="2276475" cy="2009775"/>
          </a:xfrm>
          <a:prstGeom prst="rect">
            <a:avLst/>
          </a:prstGeom>
          <a:noFill/>
          <a:ln>
            <a:noFill/>
          </a:ln>
          <a:effectLst>
            <a:outerShdw blurRad="76200" dist="63500" algn="l" rotWithShape="0">
              <a:prstClr val="black">
                <a:alpha val="40000"/>
              </a:prst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ángulo 1">
            <a:extLst>
              <a:ext uri="{FF2B5EF4-FFF2-40B4-BE49-F238E27FC236}">
                <a16:creationId xmlns:a16="http://schemas.microsoft.com/office/drawing/2014/main" id="{B6912643-23CD-4754-9BB7-61C379456512}"/>
              </a:ext>
            </a:extLst>
          </p:cNvPr>
          <p:cNvSpPr>
            <a:spLocks noChangeArrowheads="1"/>
          </p:cNvSpPr>
          <p:nvPr/>
        </p:nvSpPr>
        <p:spPr bwMode="auto">
          <a:xfrm>
            <a:off x="107950" y="260350"/>
            <a:ext cx="8856663"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MX" altLang="es-MX" sz="3200">
                <a:latin typeface="Arial" panose="020B0604020202020204" pitchFamily="34" charset="0"/>
              </a:rPr>
              <a:t>Larumbe Andueza (2014) reconoce que un enfoque por competencias en las empresas proporciona las siguientes ventajas: (a) permite conocer las competencias que deben tener los profesionales para el cumplimiento de su misión, (b) facilita la inserción a los puestos de trabajo, </a:t>
            </a:r>
          </a:p>
          <a:p>
            <a:pPr>
              <a:lnSpc>
                <a:spcPct val="150000"/>
              </a:lnSpc>
            </a:pPr>
            <a:r>
              <a:rPr lang="es-ES" altLang="es-MX" sz="2800">
                <a:latin typeface="Arial" panose="020B0604020202020204" pitchFamily="34" charset="0"/>
              </a:rPr>
              <a:t> </a:t>
            </a:r>
            <a:endParaRPr lang="es-MX" altLang="es-MX" sz="2800">
              <a:latin typeface="Arial" panose="020B0604020202020204" pitchFamily="34" charset="0"/>
            </a:endParaRPr>
          </a:p>
        </p:txBody>
      </p:sp>
      <p:pic>
        <p:nvPicPr>
          <p:cNvPr id="10243" name="Picture 4" descr="Image result for competencias laborales">
            <a:extLst>
              <a:ext uri="{FF2B5EF4-FFF2-40B4-BE49-F238E27FC236}">
                <a16:creationId xmlns:a16="http://schemas.microsoft.com/office/drawing/2014/main" id="{3129793E-D47A-4407-8408-050FA7465CEB}"/>
              </a:ext>
            </a:extLst>
          </p:cNvPr>
          <p:cNvPicPr>
            <a:picLocks noChangeAspect="1" noChangeArrowheads="1"/>
          </p:cNvPicPr>
          <p:nvPr/>
        </p:nvPicPr>
        <p:blipFill>
          <a:blip r:embed="rId2"/>
          <a:srcRect/>
          <a:stretch>
            <a:fillRect/>
          </a:stretch>
        </p:blipFill>
        <p:spPr bwMode="auto">
          <a:xfrm>
            <a:off x="5724525" y="5229225"/>
            <a:ext cx="3181350" cy="1438275"/>
          </a:xfrm>
          <a:prstGeom prst="rect">
            <a:avLst/>
          </a:prstGeom>
          <a:noFill/>
          <a:ln>
            <a:noFill/>
          </a:ln>
          <a:effectLst>
            <a:outerShdw blurRad="76200" dist="63500" algn="l" rotWithShape="0">
              <a:prstClr val="black">
                <a:alpha val="40000"/>
              </a:prst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ángulo 1">
            <a:extLst>
              <a:ext uri="{FF2B5EF4-FFF2-40B4-BE49-F238E27FC236}">
                <a16:creationId xmlns:a16="http://schemas.microsoft.com/office/drawing/2014/main" id="{2E409DFC-5C85-4005-9AF1-AB6F0F0590E1}"/>
              </a:ext>
            </a:extLst>
          </p:cNvPr>
          <p:cNvSpPr>
            <a:spLocks noChangeArrowheads="1"/>
          </p:cNvSpPr>
          <p:nvPr/>
        </p:nvSpPr>
        <p:spPr bwMode="auto">
          <a:xfrm>
            <a:off x="395288" y="620713"/>
            <a:ext cx="8353425" cy="4351337"/>
          </a:xfrm>
          <a:prstGeom prst="rect">
            <a:avLst/>
          </a:prstGeom>
          <a:noFill/>
          <a:ln>
            <a:noFill/>
          </a:ln>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a:lnSpc>
                <a:spcPct val="150000"/>
              </a:lnSpc>
              <a:defRPr/>
            </a:pPr>
            <a:r>
              <a:rPr lang="es-MX" sz="3200" dirty="0">
                <a:latin typeface="Arial" panose="020B0604020202020204" pitchFamily="34" charset="0"/>
              </a:rPr>
              <a:t>(c) mejora la motivación de los profesionales, (d) optimiza el valor que cada uno de los profesionales aporta a la organización y (e) identifica los puntos débiles permitiendo intervenciones de mejoras.</a:t>
            </a:r>
          </a:p>
          <a:p>
            <a:pPr>
              <a:lnSpc>
                <a:spcPct val="150000"/>
              </a:lnSpc>
              <a:defRPr/>
            </a:pPr>
            <a:r>
              <a:rPr lang="es-ES" sz="2800" dirty="0">
                <a:latin typeface="Arial" panose="020B0604020202020204" pitchFamily="34" charset="0"/>
              </a:rPr>
              <a:t> </a:t>
            </a:r>
            <a:endParaRPr lang="es-MX" sz="2800" dirty="0">
              <a:latin typeface="Arial" panose="020B0604020202020204" pitchFamily="34" charset="0"/>
            </a:endParaRPr>
          </a:p>
        </p:txBody>
      </p:sp>
      <p:pic>
        <p:nvPicPr>
          <p:cNvPr id="11267" name="Picture 4" descr="Image result for competencias laborales">
            <a:extLst>
              <a:ext uri="{FF2B5EF4-FFF2-40B4-BE49-F238E27FC236}">
                <a16:creationId xmlns:a16="http://schemas.microsoft.com/office/drawing/2014/main" id="{46ECBE41-5CB3-4ACB-9D43-55803B88B526}"/>
              </a:ext>
            </a:extLst>
          </p:cNvPr>
          <p:cNvPicPr>
            <a:picLocks noChangeAspect="1" noChangeArrowheads="1"/>
          </p:cNvPicPr>
          <p:nvPr/>
        </p:nvPicPr>
        <p:blipFill>
          <a:blip r:embed="rId2"/>
          <a:srcRect/>
          <a:stretch>
            <a:fillRect/>
          </a:stretch>
        </p:blipFill>
        <p:spPr bwMode="auto">
          <a:xfrm>
            <a:off x="5724525" y="5300663"/>
            <a:ext cx="3181350" cy="1438275"/>
          </a:xfrm>
          <a:prstGeom prst="rect">
            <a:avLst/>
          </a:prstGeom>
          <a:noFill/>
          <a:ln>
            <a:noFill/>
          </a:ln>
          <a:effectLst>
            <a:outerShdw blurRad="76200" dist="63500" algn="l" rotWithShape="0">
              <a:prstClr val="black">
                <a:alpha val="40000"/>
              </a:prst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ángulo 1">
            <a:extLst>
              <a:ext uri="{FF2B5EF4-FFF2-40B4-BE49-F238E27FC236}">
                <a16:creationId xmlns:a16="http://schemas.microsoft.com/office/drawing/2014/main" id="{8DD97A06-B296-455E-8F30-4F08B7E1F517}"/>
              </a:ext>
            </a:extLst>
          </p:cNvPr>
          <p:cNvSpPr>
            <a:spLocks noChangeArrowheads="1"/>
          </p:cNvSpPr>
          <p:nvPr/>
        </p:nvSpPr>
        <p:spPr bwMode="auto">
          <a:xfrm>
            <a:off x="287338" y="333375"/>
            <a:ext cx="8677275" cy="490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buFont typeface="Wingdings" panose="05000000000000000000" pitchFamily="2" charset="2"/>
              <a:buChar char="Ø"/>
            </a:pPr>
            <a:r>
              <a:rPr lang="es-ES" altLang="es-MX" sz="3200">
                <a:latin typeface="Arial" panose="020B0604020202020204" pitchFamily="34" charset="0"/>
              </a:rPr>
              <a:t> </a:t>
            </a:r>
            <a:r>
              <a:rPr lang="es-ES" altLang="es-MX" sz="3000">
                <a:latin typeface="Arial" panose="020B0604020202020204" pitchFamily="34" charset="0"/>
              </a:rPr>
              <a:t>Salas Perea, Díaz Hernández y Pérez (2014) afirman que es importante identificar previamente las evidencias de cada elemento de competencia que componen cada competencia profesional. Para evaluarlas hay que verificar su cumplimiento en relación con un patrón o norma previamente establecido,  </a:t>
            </a:r>
            <a:endParaRPr lang="es-MX" altLang="es-MX" sz="3000">
              <a:latin typeface="Arial" panose="020B0604020202020204" pitchFamily="34" charset="0"/>
            </a:endParaRPr>
          </a:p>
        </p:txBody>
      </p:sp>
      <p:pic>
        <p:nvPicPr>
          <p:cNvPr id="12291" name="Picture 4" descr="Image result for EvaluaciÃ²n de competencias">
            <a:extLst>
              <a:ext uri="{FF2B5EF4-FFF2-40B4-BE49-F238E27FC236}">
                <a16:creationId xmlns:a16="http://schemas.microsoft.com/office/drawing/2014/main" id="{26AE7521-EFB1-4922-A2A1-0C247B30EF87}"/>
              </a:ext>
            </a:extLst>
          </p:cNvPr>
          <p:cNvPicPr>
            <a:picLocks noChangeAspect="1" noChangeArrowheads="1"/>
          </p:cNvPicPr>
          <p:nvPr/>
        </p:nvPicPr>
        <p:blipFill>
          <a:blip r:embed="rId2"/>
          <a:srcRect/>
          <a:stretch>
            <a:fillRect/>
          </a:stretch>
        </p:blipFill>
        <p:spPr bwMode="auto">
          <a:xfrm>
            <a:off x="6443663" y="5176838"/>
            <a:ext cx="2555875" cy="1636712"/>
          </a:xfrm>
          <a:prstGeom prst="rect">
            <a:avLst/>
          </a:prstGeom>
          <a:noFill/>
          <a:ln>
            <a:noFill/>
          </a:ln>
          <a:effectLst>
            <a:outerShdw blurRad="76200" dist="63500" algn="l" rotWithShape="0">
              <a:prstClr val="black">
                <a:alpha val="40000"/>
              </a:prst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ángulo 1">
            <a:extLst>
              <a:ext uri="{FF2B5EF4-FFF2-40B4-BE49-F238E27FC236}">
                <a16:creationId xmlns:a16="http://schemas.microsoft.com/office/drawing/2014/main" id="{7F7B42C3-6E05-4979-95AA-5897F985A854}"/>
              </a:ext>
            </a:extLst>
          </p:cNvPr>
          <p:cNvSpPr>
            <a:spLocks noChangeArrowheads="1"/>
          </p:cNvSpPr>
          <p:nvPr/>
        </p:nvSpPr>
        <p:spPr bwMode="auto">
          <a:xfrm>
            <a:off x="107950" y="0"/>
            <a:ext cx="8856663" cy="591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150000"/>
              </a:lnSpc>
            </a:pPr>
            <a:r>
              <a:rPr lang="es-ES" altLang="es-MX" sz="3200">
                <a:latin typeface="Arial" panose="020B0604020202020204" pitchFamily="34" charset="0"/>
              </a:rPr>
              <a:t>el proceso se ejecuta con el pleno conocimiento de los trabajadores, y principalmente sobre la base de la observación de su desempeño laboral y de los productos del trabajo. Se deberán definir las responsabilidades en el diseño y ejecución de la evaluación, cómo se deben analizar los resultados y cómo proceder para la certificación de la competencia laboral. </a:t>
            </a:r>
            <a:endParaRPr lang="es-MX" altLang="es-MX" sz="32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Profundidad</Template>
  <TotalTime>9574</TotalTime>
  <Words>1963</Words>
  <Application>Microsoft Office PowerPoint</Application>
  <PresentationFormat>Presentación en pantalla (4:3)</PresentationFormat>
  <Paragraphs>246</Paragraphs>
  <Slides>38</Slides>
  <Notes>1</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Profundidad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Karely</dc:creator>
  <cp:lastModifiedBy>Bianelys Lara</cp:lastModifiedBy>
  <cp:revision>187</cp:revision>
  <cp:lastPrinted>2014-07-07T15:32:49Z</cp:lastPrinted>
  <dcterms:created xsi:type="dcterms:W3CDTF">2007-09-16T18:10:48Z</dcterms:created>
  <dcterms:modified xsi:type="dcterms:W3CDTF">2020-03-13T01:59:09Z</dcterms:modified>
</cp:coreProperties>
</file>